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DB07_14A1917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DB04_6670CB0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69" r:id="rId5"/>
    <p:sldMasterId id="2147483671" r:id="rId6"/>
    <p:sldMasterId id="2147483777" r:id="rId7"/>
    <p:sldMasterId id="2147483918" r:id="rId8"/>
  </p:sldMasterIdLst>
  <p:notesMasterIdLst>
    <p:notesMasterId r:id="rId36"/>
  </p:notesMasterIdLst>
  <p:handoutMasterIdLst>
    <p:handoutMasterId r:id="rId37"/>
  </p:handoutMasterIdLst>
  <p:sldIdLst>
    <p:sldId id="2147474054" r:id="rId9"/>
    <p:sldId id="2147474193" r:id="rId10"/>
    <p:sldId id="2147474192" r:id="rId11"/>
    <p:sldId id="2147474199" r:id="rId12"/>
    <p:sldId id="2147474178" r:id="rId13"/>
    <p:sldId id="2147474210" r:id="rId14"/>
    <p:sldId id="2147474200" r:id="rId15"/>
    <p:sldId id="2147474170" r:id="rId16"/>
    <p:sldId id="2147474201" r:id="rId17"/>
    <p:sldId id="2147474196" r:id="rId18"/>
    <p:sldId id="2147474234" r:id="rId19"/>
    <p:sldId id="2147474333" r:id="rId20"/>
    <p:sldId id="2147474172" r:id="rId21"/>
    <p:sldId id="2147474209" r:id="rId22"/>
    <p:sldId id="2147474183" r:id="rId23"/>
    <p:sldId id="2147474376" r:id="rId24"/>
    <p:sldId id="2147474392" r:id="rId25"/>
    <p:sldId id="2147474180" r:id="rId26"/>
    <p:sldId id="2147474390" r:id="rId27"/>
    <p:sldId id="2147474366" r:id="rId28"/>
    <p:sldId id="2147473963" r:id="rId29"/>
    <p:sldId id="2147474381" r:id="rId30"/>
    <p:sldId id="2147474382" r:id="rId31"/>
    <p:sldId id="2147474383" r:id="rId32"/>
    <p:sldId id="2147474204" r:id="rId33"/>
    <p:sldId id="2147474185" r:id="rId34"/>
    <p:sldId id="2147474391" r:id="rId35"/>
  </p:sldIdLst>
  <p:sldSz cx="12192000" cy="6858000"/>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0.Elements gràfics" id="{931DE5B7-8518-48B6-92FD-212E5352A68F}">
          <p14:sldIdLst>
            <p14:sldId id="2147474054"/>
            <p14:sldId id="2147474193"/>
            <p14:sldId id="2147474192"/>
            <p14:sldId id="2147474199"/>
            <p14:sldId id="2147474178"/>
            <p14:sldId id="2147474210"/>
            <p14:sldId id="2147474200"/>
            <p14:sldId id="2147474170"/>
            <p14:sldId id="2147474201"/>
            <p14:sldId id="2147474196"/>
            <p14:sldId id="2147474234"/>
            <p14:sldId id="2147474333"/>
            <p14:sldId id="2147474172"/>
            <p14:sldId id="2147474209"/>
            <p14:sldId id="2147474183"/>
            <p14:sldId id="2147474376"/>
            <p14:sldId id="2147474392"/>
            <p14:sldId id="2147474180"/>
            <p14:sldId id="2147474390"/>
            <p14:sldId id="2147474366"/>
            <p14:sldId id="2147473963"/>
            <p14:sldId id="2147474381"/>
            <p14:sldId id="2147474382"/>
            <p14:sldId id="2147474383"/>
            <p14:sldId id="2147474204"/>
            <p14:sldId id="2147474185"/>
            <p14:sldId id="2147474391"/>
          </p14:sldIdLst>
        </p14:section>
      </p14:sectionLst>
    </p:ext>
    <p:ext uri="{EFAFB233-063F-42B5-8137-9DF3F51BA10A}">
      <p15:sldGuideLst xmlns:p15="http://schemas.microsoft.com/office/powerpoint/2012/main">
        <p15:guide id="1" orient="horz" pos="2183" userDrawn="1">
          <p15:clr>
            <a:srgbClr val="A4A3A4"/>
          </p15:clr>
        </p15:guide>
        <p15:guide id="2" pos="6199" userDrawn="1">
          <p15:clr>
            <a:srgbClr val="A4A3A4"/>
          </p15:clr>
        </p15:guide>
        <p15:guide id="3" orient="horz" pos="279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F4C1D-4F34-349B-B57E-5A53B48D112B}" name="Sanmartí i Rotllant, Marc" initials="SM" userId="S::marcsanmarti@gencat.cat::3d36485c-7ec8-411e-bc11-87fdad3daeb9" providerId="AD"/>
  <p188:author id="{E2703F3E-5F41-4A34-F60B-66277331D0B3}" name="Tort Pugibet, Albert" initials="AT" userId="S::alberttort@gencat.cat::aaacd62a-5b24-4d3a-ad57-83b7f87b39b7" providerId="AD"/>
  <p188:author id="{EFAEFA6F-9E96-BEC9-F29C-9B9700F00182}" name="Manzano Pelaez, Maria Ester" initials="MM" userId="S::ester.manzano@gencat.cat::addd2c51-33c9-4dfa-8737-e9e10b4dc030" providerId="AD"/>
  <p188:author id="{FF80EA92-1BAD-9229-9D52-7DF11F0B40E3}" name="Dorda Ventura, Joaquim" initials="DJ" userId="S::joaquim.dorda@gencat.cat::fab637b6-484b-4918-a658-f723acf5451a" providerId="AD"/>
  <p188:author id="{4A1FE5D5-D0AD-A0FB-16E7-58874C7125CE}" name="Flores Juanpere, Josep Maria" initials="JF" userId="S::josepmaria.flores@gencat.cat::30a249a4-8fc0-47da-9e2f-1f2b4ca72697" providerId="AD"/>
  <p188:author id="{E77710F1-31AC-BF13-0906-FEE98D6A1D7F}" name="Casasayas Lacambra, Anna" initials="CA" userId="S::annacasasayas@gencat.cat::15082d80-a4f5-4a5f-b328-a6c3b728b5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mpillo Cruellas, Ana Cristina" initials="CCAC" lastIdx="22" clrIdx="0">
    <p:extLst>
      <p:ext uri="{19B8F6BF-5375-455C-9EA6-DF929625EA0E}">
        <p15:presenceInfo xmlns:p15="http://schemas.microsoft.com/office/powerpoint/2012/main" userId="Campillo Cruellas, Ana Crist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BCB9"/>
    <a:srgbClr val="D2BEFC"/>
    <a:srgbClr val="FF4655"/>
    <a:srgbClr val="FF0000"/>
    <a:srgbClr val="E4211F"/>
    <a:srgbClr val="FABC20"/>
    <a:srgbClr val="F7941F"/>
    <a:srgbClr val="F85C26"/>
    <a:srgbClr val="FABB30"/>
    <a:srgbClr val="F594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ECA74-98EE-4C5D-A347-17F930CAF737}" v="6" dt="2026-06-02T12:09:34.235"/>
  </p1510:revLst>
</p1510:revInfo>
</file>

<file path=ppt/tableStyles.xml><?xml version="1.0" encoding="utf-8"?>
<a:tblStyleLst xmlns:a="http://schemas.openxmlformats.org/drawingml/2006/main" def="{5C22544A-7EE6-4342-B048-85BDC9FD1C3A}">
  <a:tblStyle styleId="{3C2FFA5D-87B4-456A-9821-1D502468CF0F}" styleName="Estil amb tema 1 - èmfasi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ense estil ni q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 clar 1 - èmfasi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Estil clar 2 - èmfasi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Estil clar 3 - èmfasi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Sense estil, quadrícula de ta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94668"/>
  </p:normalViewPr>
  <p:slideViewPr>
    <p:cSldViewPr snapToGrid="0">
      <p:cViewPr varScale="1">
        <p:scale>
          <a:sx n="70" d="100"/>
          <a:sy n="70" d="100"/>
        </p:scale>
        <p:origin x="309" y="69"/>
      </p:cViewPr>
      <p:guideLst>
        <p:guide orient="horz" pos="2183"/>
        <p:guide pos="6199"/>
        <p:guide orient="horz" pos="2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s>
</file>

<file path=ppt/comments/modernComment_7FFFDB04_6670CB00.xml><?xml version="1.0" encoding="utf-8"?>
<p188:cmLst xmlns:a="http://schemas.openxmlformats.org/drawingml/2006/main" xmlns:r="http://schemas.openxmlformats.org/officeDocument/2006/relationships" xmlns:p188="http://schemas.microsoft.com/office/powerpoint/2018/8/main">
  <p188:cm id="{26882DDB-786A-4532-9FD0-B37F2255FDCA}" authorId="{E89F4C1D-4F34-349B-B57E-5A53B48D112B}" created="2025-09-04T08:04:57.481">
    <pc:sldMkLst xmlns:pc="http://schemas.microsoft.com/office/powerpoint/2013/main/command">
      <pc:docMk/>
      <pc:sldMk cId="1718668032" sldId="2147474180"/>
    </pc:sldMkLst>
    <p188:replyLst>
      <p188:reply id="{8C7C3FE9-189B-42DD-B6D3-02F6F6770912}" authorId="{E89F4C1D-4F34-349B-B57E-5A53B48D112B}" created="2025-09-04T08:56:56.119">
        <p188:txBody>
          <a:bodyPr/>
          <a:lstStyle/>
          <a:p>
            <a:r>
              <a:rPr lang="en-US"/>
              <a:t>He afegit el text en l'apartat "Notes"</a:t>
            </a:r>
          </a:p>
        </p188:txBody>
      </p188:reply>
    </p188:replyLst>
    <p188:txBody>
      <a:bodyPr/>
      <a:lstStyle/>
      <a:p>
        <a:r>
          <a:rPr lang="en-US"/>
          <a:t>L'article 69 de la EU AI Act, el que apareixia a la imatge, no correspón a la definició del risc limitat sinó a l’accés al grup d’experts per part dels Estats membres. </a:t>
        </a:r>
      </a:p>
    </p188:txBody>
  </p188:cm>
</p188:cmLst>
</file>

<file path=ppt/comments/modernComment_7FFFDB07_14A1917D.xml><?xml version="1.0" encoding="utf-8"?>
<p188:cmLst xmlns:a="http://schemas.openxmlformats.org/drawingml/2006/main" xmlns:r="http://schemas.openxmlformats.org/officeDocument/2006/relationships" xmlns:p188="http://schemas.microsoft.com/office/powerpoint/2018/8/main">
  <p188:cm id="{758D1A51-5AFD-4D32-AEE1-AB41E902E0B3}" authorId="{4A1FE5D5-D0AD-A0FB-16E7-58874C7125CE}" created="2025-09-08T07:27:35.336">
    <pc:sldMkLst xmlns:pc="http://schemas.microsoft.com/office/powerpoint/2013/main/command">
      <pc:docMk/>
      <pc:sldMk cId="346132861" sldId="2147474183"/>
    </pc:sldMkLst>
    <p188:txBody>
      <a:bodyPr/>
      <a:lstStyle/>
      <a:p>
        <a:r>
          <a:rPr lang="ca-ES"/>
          <a:t>Aquesta es la slide original; en la segúent proposo una alternativa</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36C8B-6B07-42C3-B1D1-08882A6ADBC5}" type="doc">
      <dgm:prSet loTypeId="urn:microsoft.com/office/officeart/2005/8/layout/pyramid1" loCatId="pyramid" qsTypeId="urn:microsoft.com/office/officeart/2005/8/quickstyle/simple1" qsCatId="simple" csTypeId="urn:microsoft.com/office/officeart/2005/8/colors/accent1_2" csCatId="accent1" phldr="1"/>
      <dgm:spPr/>
    </dgm:pt>
    <dgm:pt modelId="{A958BA91-CF38-426B-8897-00333AD02C98}">
      <dgm:prSet phldr="0"/>
      <dgm:spPr/>
      <dgm:t>
        <a:bodyPr/>
        <a:lstStyle/>
        <a:p>
          <a:r>
            <a:rPr lang="en-US">
              <a:latin typeface="Arial" panose="020B0604020202020204"/>
            </a:rPr>
            <a:t> </a:t>
          </a:r>
        </a:p>
      </dgm:t>
    </dgm:pt>
    <dgm:pt modelId="{2DDD4424-72DE-4E56-8D44-775E223B572F}" type="parTrans" cxnId="{928D9AC7-4258-4057-8781-9FDB24286A1F}">
      <dgm:prSet/>
      <dgm:spPr/>
      <dgm:t>
        <a:bodyPr/>
        <a:lstStyle/>
        <a:p>
          <a:endParaRPr lang="es-ES"/>
        </a:p>
      </dgm:t>
    </dgm:pt>
    <dgm:pt modelId="{EB4A338F-1869-4C0F-AD45-63655AA103A4}" type="sibTrans" cxnId="{928D9AC7-4258-4057-8781-9FDB24286A1F}">
      <dgm:prSet/>
      <dgm:spPr/>
      <dgm:t>
        <a:bodyPr/>
        <a:lstStyle/>
        <a:p>
          <a:endParaRPr lang="es-ES"/>
        </a:p>
      </dgm:t>
    </dgm:pt>
    <dgm:pt modelId="{96A74D72-D05B-4F66-AC09-7C4F6E72658F}">
      <dgm:prSet phldr="0"/>
      <dgm:spPr/>
      <dgm:t>
        <a:bodyPr/>
        <a:lstStyle/>
        <a:p>
          <a:pPr rtl="0"/>
          <a:r>
            <a:rPr lang="en-US">
              <a:latin typeface="Arial" panose="020B0604020202020204"/>
            </a:rPr>
            <a:t> </a:t>
          </a:r>
        </a:p>
      </dgm:t>
    </dgm:pt>
    <dgm:pt modelId="{14997675-FCAA-479A-AA27-76E7092A5CEB}" type="parTrans" cxnId="{DEA14BD8-715E-4100-9557-DB9CB47317D1}">
      <dgm:prSet/>
      <dgm:spPr/>
      <dgm:t>
        <a:bodyPr/>
        <a:lstStyle/>
        <a:p>
          <a:endParaRPr lang="es-ES"/>
        </a:p>
      </dgm:t>
    </dgm:pt>
    <dgm:pt modelId="{FEC26477-CECD-4C5F-99D9-48239B42EB98}" type="sibTrans" cxnId="{DEA14BD8-715E-4100-9557-DB9CB47317D1}">
      <dgm:prSet/>
      <dgm:spPr/>
      <dgm:t>
        <a:bodyPr/>
        <a:lstStyle/>
        <a:p>
          <a:endParaRPr lang="es-ES"/>
        </a:p>
      </dgm:t>
    </dgm:pt>
    <dgm:pt modelId="{8E3B0722-A396-4A4A-B0ED-2EDB58EB6BA4}">
      <dgm:prSet phldr="0"/>
      <dgm:spPr/>
      <dgm:t>
        <a:bodyPr/>
        <a:lstStyle/>
        <a:p>
          <a:pPr rtl="0"/>
          <a:r>
            <a:rPr lang="en-US">
              <a:latin typeface="Arial" panose="020B0604020202020204"/>
            </a:rPr>
            <a:t> </a:t>
          </a:r>
        </a:p>
      </dgm:t>
    </dgm:pt>
    <dgm:pt modelId="{C47AB2E5-1BDB-424D-8ED5-B9493729C266}" type="parTrans" cxnId="{49FF6AA1-1704-4B8D-8A63-9DE50F178BD9}">
      <dgm:prSet/>
      <dgm:spPr/>
      <dgm:t>
        <a:bodyPr/>
        <a:lstStyle/>
        <a:p>
          <a:endParaRPr lang="es-ES"/>
        </a:p>
      </dgm:t>
    </dgm:pt>
    <dgm:pt modelId="{27E7634D-A75E-450C-9479-6B00BFF712D3}" type="sibTrans" cxnId="{49FF6AA1-1704-4B8D-8A63-9DE50F178BD9}">
      <dgm:prSet/>
      <dgm:spPr/>
      <dgm:t>
        <a:bodyPr/>
        <a:lstStyle/>
        <a:p>
          <a:endParaRPr lang="es-ES"/>
        </a:p>
      </dgm:t>
    </dgm:pt>
    <dgm:pt modelId="{2972B46D-D512-423E-9778-96CD7C02221A}">
      <dgm:prSet phldr="0"/>
      <dgm:spPr/>
      <dgm:t>
        <a:bodyPr/>
        <a:lstStyle/>
        <a:p>
          <a:r>
            <a:rPr lang="en-US">
              <a:latin typeface="Arial" panose="020B0604020202020204"/>
            </a:rPr>
            <a:t> </a:t>
          </a:r>
          <a:endParaRPr lang="en-US"/>
        </a:p>
        <a:p>
          <a:endParaRPr lang="en-US"/>
        </a:p>
        <a:p>
          <a:pPr rtl="0"/>
          <a:endParaRPr lang="en-US">
            <a:latin typeface="Arial" panose="020B0604020202020204"/>
          </a:endParaRPr>
        </a:p>
      </dgm:t>
    </dgm:pt>
    <dgm:pt modelId="{860F6311-EFDA-4A0B-898B-74BA4866C7D4}" type="parTrans" cxnId="{A985A6BA-7DAA-46B1-B6DB-7C77205A8514}">
      <dgm:prSet/>
      <dgm:spPr/>
      <dgm:t>
        <a:bodyPr/>
        <a:lstStyle/>
        <a:p>
          <a:endParaRPr lang="es-ES"/>
        </a:p>
      </dgm:t>
    </dgm:pt>
    <dgm:pt modelId="{7343F85A-A11B-4543-86B6-0AA58A52C128}" type="sibTrans" cxnId="{A985A6BA-7DAA-46B1-B6DB-7C77205A8514}">
      <dgm:prSet/>
      <dgm:spPr/>
      <dgm:t>
        <a:bodyPr/>
        <a:lstStyle/>
        <a:p>
          <a:endParaRPr lang="es-ES"/>
        </a:p>
      </dgm:t>
    </dgm:pt>
    <dgm:pt modelId="{60AEE796-243C-4BCB-B95F-1F296CAABD92}" type="pres">
      <dgm:prSet presAssocID="{6C236C8B-6B07-42C3-B1D1-08882A6ADBC5}" presName="Name0" presStyleCnt="0">
        <dgm:presLayoutVars>
          <dgm:dir/>
          <dgm:animLvl val="lvl"/>
          <dgm:resizeHandles val="exact"/>
        </dgm:presLayoutVars>
      </dgm:prSet>
      <dgm:spPr/>
    </dgm:pt>
    <dgm:pt modelId="{4FC6E70C-A4CD-488C-9A75-ED4D8B15BA4B}" type="pres">
      <dgm:prSet presAssocID="{A958BA91-CF38-426B-8897-00333AD02C98}" presName="Name8" presStyleCnt="0"/>
      <dgm:spPr/>
    </dgm:pt>
    <dgm:pt modelId="{B02BB5F9-7F25-4368-8CD3-8615E1579D27}" type="pres">
      <dgm:prSet presAssocID="{A958BA91-CF38-426B-8897-00333AD02C98}" presName="level" presStyleLbl="node1" presStyleIdx="0" presStyleCnt="4">
        <dgm:presLayoutVars>
          <dgm:chMax val="1"/>
          <dgm:bulletEnabled val="1"/>
        </dgm:presLayoutVars>
      </dgm:prSet>
      <dgm:spPr>
        <a:solidFill>
          <a:srgbClr val="FF0000"/>
        </a:solidFill>
      </dgm:spPr>
    </dgm:pt>
    <dgm:pt modelId="{A06FC1A7-CDC8-4482-BB44-7DE84BE95458}" type="pres">
      <dgm:prSet presAssocID="{A958BA91-CF38-426B-8897-00333AD02C98}" presName="levelTx" presStyleLbl="revTx" presStyleIdx="0" presStyleCnt="0">
        <dgm:presLayoutVars>
          <dgm:chMax val="1"/>
          <dgm:bulletEnabled val="1"/>
        </dgm:presLayoutVars>
      </dgm:prSet>
      <dgm:spPr/>
    </dgm:pt>
    <dgm:pt modelId="{6AD04A78-6801-494A-A513-CB9205D67081}" type="pres">
      <dgm:prSet presAssocID="{8E3B0722-A396-4A4A-B0ED-2EDB58EB6BA4}" presName="Name8" presStyleCnt="0"/>
      <dgm:spPr/>
    </dgm:pt>
    <dgm:pt modelId="{F9E79E84-56A3-4B7D-9839-F1670089D82F}" type="pres">
      <dgm:prSet presAssocID="{8E3B0722-A396-4A4A-B0ED-2EDB58EB6BA4}" presName="level" presStyleLbl="node1" presStyleIdx="1" presStyleCnt="4">
        <dgm:presLayoutVars>
          <dgm:chMax val="1"/>
          <dgm:bulletEnabled val="1"/>
        </dgm:presLayoutVars>
      </dgm:prSet>
      <dgm:spPr>
        <a:solidFill>
          <a:srgbClr val="F85C26"/>
        </a:solidFill>
      </dgm:spPr>
    </dgm:pt>
    <dgm:pt modelId="{941102C8-7E0F-4608-A17E-F4BD1F4E1698}" type="pres">
      <dgm:prSet presAssocID="{8E3B0722-A396-4A4A-B0ED-2EDB58EB6BA4}" presName="levelTx" presStyleLbl="revTx" presStyleIdx="0" presStyleCnt="0">
        <dgm:presLayoutVars>
          <dgm:chMax val="1"/>
          <dgm:bulletEnabled val="1"/>
        </dgm:presLayoutVars>
      </dgm:prSet>
      <dgm:spPr/>
    </dgm:pt>
    <dgm:pt modelId="{768DA64F-6BB9-49AD-AD15-B8919DB5FE9C}" type="pres">
      <dgm:prSet presAssocID="{96A74D72-D05B-4F66-AC09-7C4F6E72658F}" presName="Name8" presStyleCnt="0"/>
      <dgm:spPr/>
    </dgm:pt>
    <dgm:pt modelId="{91446AEB-CA6C-4F4D-9C15-6F452A7E78AB}" type="pres">
      <dgm:prSet presAssocID="{96A74D72-D05B-4F66-AC09-7C4F6E72658F}" presName="level" presStyleLbl="node1" presStyleIdx="2" presStyleCnt="4">
        <dgm:presLayoutVars>
          <dgm:chMax val="1"/>
          <dgm:bulletEnabled val="1"/>
        </dgm:presLayoutVars>
      </dgm:prSet>
      <dgm:spPr>
        <a:solidFill>
          <a:srgbClr val="F7941F"/>
        </a:solidFill>
      </dgm:spPr>
    </dgm:pt>
    <dgm:pt modelId="{003EFD4E-ED70-411F-B34F-B66386B2992C}" type="pres">
      <dgm:prSet presAssocID="{96A74D72-D05B-4F66-AC09-7C4F6E72658F}" presName="levelTx" presStyleLbl="revTx" presStyleIdx="0" presStyleCnt="0">
        <dgm:presLayoutVars>
          <dgm:chMax val="1"/>
          <dgm:bulletEnabled val="1"/>
        </dgm:presLayoutVars>
      </dgm:prSet>
      <dgm:spPr/>
    </dgm:pt>
    <dgm:pt modelId="{E1F7C0A2-5B1B-4587-807D-461EA5DDF0EB}" type="pres">
      <dgm:prSet presAssocID="{2972B46D-D512-423E-9778-96CD7C02221A}" presName="Name8" presStyleCnt="0"/>
      <dgm:spPr/>
    </dgm:pt>
    <dgm:pt modelId="{619E44F4-CB91-4778-81EE-ADBE92B4680F}" type="pres">
      <dgm:prSet presAssocID="{2972B46D-D512-423E-9778-96CD7C02221A}" presName="level" presStyleLbl="node1" presStyleIdx="3" presStyleCnt="4">
        <dgm:presLayoutVars>
          <dgm:chMax val="1"/>
          <dgm:bulletEnabled val="1"/>
        </dgm:presLayoutVars>
      </dgm:prSet>
      <dgm:spPr>
        <a:solidFill>
          <a:srgbClr val="FABC20"/>
        </a:solidFill>
      </dgm:spPr>
    </dgm:pt>
    <dgm:pt modelId="{E138DED1-9BA4-41DC-BF46-D3A76EC1D9E0}" type="pres">
      <dgm:prSet presAssocID="{2972B46D-D512-423E-9778-96CD7C02221A}" presName="levelTx" presStyleLbl="revTx" presStyleIdx="0" presStyleCnt="0">
        <dgm:presLayoutVars>
          <dgm:chMax val="1"/>
          <dgm:bulletEnabled val="1"/>
        </dgm:presLayoutVars>
      </dgm:prSet>
      <dgm:spPr/>
    </dgm:pt>
  </dgm:ptLst>
  <dgm:cxnLst>
    <dgm:cxn modelId="{A5C4CE0A-54FB-4EE8-A059-11DE34FAC6F1}" type="presOf" srcId="{8E3B0722-A396-4A4A-B0ED-2EDB58EB6BA4}" destId="{941102C8-7E0F-4608-A17E-F4BD1F4E1698}" srcOrd="1" destOrd="0" presId="urn:microsoft.com/office/officeart/2005/8/layout/pyramid1"/>
    <dgm:cxn modelId="{E3447F38-BE43-4950-A195-937657E9A290}" type="presOf" srcId="{2972B46D-D512-423E-9778-96CD7C02221A}" destId="{619E44F4-CB91-4778-81EE-ADBE92B4680F}" srcOrd="0" destOrd="0" presId="urn:microsoft.com/office/officeart/2005/8/layout/pyramid1"/>
    <dgm:cxn modelId="{28ACA73F-B17F-4AA5-811B-3560ACB38382}" type="presOf" srcId="{A958BA91-CF38-426B-8897-00333AD02C98}" destId="{A06FC1A7-CDC8-4482-BB44-7DE84BE95458}" srcOrd="1" destOrd="0" presId="urn:microsoft.com/office/officeart/2005/8/layout/pyramid1"/>
    <dgm:cxn modelId="{C604E35E-5BD1-4A0A-A942-1EA1DB7622C7}" type="presOf" srcId="{8E3B0722-A396-4A4A-B0ED-2EDB58EB6BA4}" destId="{F9E79E84-56A3-4B7D-9839-F1670089D82F}" srcOrd="0" destOrd="0" presId="urn:microsoft.com/office/officeart/2005/8/layout/pyramid1"/>
    <dgm:cxn modelId="{49FF6AA1-1704-4B8D-8A63-9DE50F178BD9}" srcId="{6C236C8B-6B07-42C3-B1D1-08882A6ADBC5}" destId="{8E3B0722-A396-4A4A-B0ED-2EDB58EB6BA4}" srcOrd="1" destOrd="0" parTransId="{C47AB2E5-1BDB-424D-8ED5-B9493729C266}" sibTransId="{27E7634D-A75E-450C-9479-6B00BFF712D3}"/>
    <dgm:cxn modelId="{5DF3B9A4-0647-414E-86A0-16BD7AB3C0AB}" type="presOf" srcId="{A958BA91-CF38-426B-8897-00333AD02C98}" destId="{B02BB5F9-7F25-4368-8CD3-8615E1579D27}" srcOrd="0" destOrd="0" presId="urn:microsoft.com/office/officeart/2005/8/layout/pyramid1"/>
    <dgm:cxn modelId="{8240F2AD-D591-40EE-832F-1BAEC903D6CB}" type="presOf" srcId="{2972B46D-D512-423E-9778-96CD7C02221A}" destId="{E138DED1-9BA4-41DC-BF46-D3A76EC1D9E0}" srcOrd="1" destOrd="0" presId="urn:microsoft.com/office/officeart/2005/8/layout/pyramid1"/>
    <dgm:cxn modelId="{A985A6BA-7DAA-46B1-B6DB-7C77205A8514}" srcId="{6C236C8B-6B07-42C3-B1D1-08882A6ADBC5}" destId="{2972B46D-D512-423E-9778-96CD7C02221A}" srcOrd="3" destOrd="0" parTransId="{860F6311-EFDA-4A0B-898B-74BA4866C7D4}" sibTransId="{7343F85A-A11B-4543-86B6-0AA58A52C128}"/>
    <dgm:cxn modelId="{A40413BC-A0DD-4CC0-BD1C-91252D0DA9B9}" type="presOf" srcId="{6C236C8B-6B07-42C3-B1D1-08882A6ADBC5}" destId="{60AEE796-243C-4BCB-B95F-1F296CAABD92}" srcOrd="0" destOrd="0" presId="urn:microsoft.com/office/officeart/2005/8/layout/pyramid1"/>
    <dgm:cxn modelId="{225A7EC5-9FBD-4BDA-A604-76E536125F28}" type="presOf" srcId="{96A74D72-D05B-4F66-AC09-7C4F6E72658F}" destId="{91446AEB-CA6C-4F4D-9C15-6F452A7E78AB}" srcOrd="0" destOrd="0" presId="urn:microsoft.com/office/officeart/2005/8/layout/pyramid1"/>
    <dgm:cxn modelId="{928D9AC7-4258-4057-8781-9FDB24286A1F}" srcId="{6C236C8B-6B07-42C3-B1D1-08882A6ADBC5}" destId="{A958BA91-CF38-426B-8897-00333AD02C98}" srcOrd="0" destOrd="0" parTransId="{2DDD4424-72DE-4E56-8D44-775E223B572F}" sibTransId="{EB4A338F-1869-4C0F-AD45-63655AA103A4}"/>
    <dgm:cxn modelId="{DF7507CD-D1E2-4528-9AD1-BE88EDF89495}" type="presOf" srcId="{96A74D72-D05B-4F66-AC09-7C4F6E72658F}" destId="{003EFD4E-ED70-411F-B34F-B66386B2992C}" srcOrd="1" destOrd="0" presId="urn:microsoft.com/office/officeart/2005/8/layout/pyramid1"/>
    <dgm:cxn modelId="{DEA14BD8-715E-4100-9557-DB9CB47317D1}" srcId="{6C236C8B-6B07-42C3-B1D1-08882A6ADBC5}" destId="{96A74D72-D05B-4F66-AC09-7C4F6E72658F}" srcOrd="2" destOrd="0" parTransId="{14997675-FCAA-479A-AA27-76E7092A5CEB}" sibTransId="{FEC26477-CECD-4C5F-99D9-48239B42EB98}"/>
    <dgm:cxn modelId="{A93FFC7D-564D-4675-A503-E16BA1CD69F7}" type="presParOf" srcId="{60AEE796-243C-4BCB-B95F-1F296CAABD92}" destId="{4FC6E70C-A4CD-488C-9A75-ED4D8B15BA4B}" srcOrd="0" destOrd="0" presId="urn:microsoft.com/office/officeart/2005/8/layout/pyramid1"/>
    <dgm:cxn modelId="{5D38EFDC-098B-4340-A745-0879FD09DA69}" type="presParOf" srcId="{4FC6E70C-A4CD-488C-9A75-ED4D8B15BA4B}" destId="{B02BB5F9-7F25-4368-8CD3-8615E1579D27}" srcOrd="0" destOrd="0" presId="urn:microsoft.com/office/officeart/2005/8/layout/pyramid1"/>
    <dgm:cxn modelId="{0631FCCA-C887-4BBF-84FC-1AAEA6E3B99B}" type="presParOf" srcId="{4FC6E70C-A4CD-488C-9A75-ED4D8B15BA4B}" destId="{A06FC1A7-CDC8-4482-BB44-7DE84BE95458}" srcOrd="1" destOrd="0" presId="urn:microsoft.com/office/officeart/2005/8/layout/pyramid1"/>
    <dgm:cxn modelId="{CA3B46E8-E287-4973-A463-E042DF823C97}" type="presParOf" srcId="{60AEE796-243C-4BCB-B95F-1F296CAABD92}" destId="{6AD04A78-6801-494A-A513-CB9205D67081}" srcOrd="1" destOrd="0" presId="urn:microsoft.com/office/officeart/2005/8/layout/pyramid1"/>
    <dgm:cxn modelId="{0FF6D1F0-BB3F-401F-B56D-D9E0D922784B}" type="presParOf" srcId="{6AD04A78-6801-494A-A513-CB9205D67081}" destId="{F9E79E84-56A3-4B7D-9839-F1670089D82F}" srcOrd="0" destOrd="0" presId="urn:microsoft.com/office/officeart/2005/8/layout/pyramid1"/>
    <dgm:cxn modelId="{354EF7F7-0E57-409E-A264-E82628C5BDAD}" type="presParOf" srcId="{6AD04A78-6801-494A-A513-CB9205D67081}" destId="{941102C8-7E0F-4608-A17E-F4BD1F4E1698}" srcOrd="1" destOrd="0" presId="urn:microsoft.com/office/officeart/2005/8/layout/pyramid1"/>
    <dgm:cxn modelId="{4C948BAD-336F-4C7E-994D-F826E8C9EA0D}" type="presParOf" srcId="{60AEE796-243C-4BCB-B95F-1F296CAABD92}" destId="{768DA64F-6BB9-49AD-AD15-B8919DB5FE9C}" srcOrd="2" destOrd="0" presId="urn:microsoft.com/office/officeart/2005/8/layout/pyramid1"/>
    <dgm:cxn modelId="{A91AABEA-78B8-493D-8E3E-81322180041A}" type="presParOf" srcId="{768DA64F-6BB9-49AD-AD15-B8919DB5FE9C}" destId="{91446AEB-CA6C-4F4D-9C15-6F452A7E78AB}" srcOrd="0" destOrd="0" presId="urn:microsoft.com/office/officeart/2005/8/layout/pyramid1"/>
    <dgm:cxn modelId="{15D7F830-D81E-4A96-B4F2-6DFC65B4DE8D}" type="presParOf" srcId="{768DA64F-6BB9-49AD-AD15-B8919DB5FE9C}" destId="{003EFD4E-ED70-411F-B34F-B66386B2992C}" srcOrd="1" destOrd="0" presId="urn:microsoft.com/office/officeart/2005/8/layout/pyramid1"/>
    <dgm:cxn modelId="{76CF812A-C25C-4744-B18C-D6A1B3C7AA6F}" type="presParOf" srcId="{60AEE796-243C-4BCB-B95F-1F296CAABD92}" destId="{E1F7C0A2-5B1B-4587-807D-461EA5DDF0EB}" srcOrd="3" destOrd="0" presId="urn:microsoft.com/office/officeart/2005/8/layout/pyramid1"/>
    <dgm:cxn modelId="{911A4A67-CFEA-4046-886E-18C131119EED}" type="presParOf" srcId="{E1F7C0A2-5B1B-4587-807D-461EA5DDF0EB}" destId="{619E44F4-CB91-4778-81EE-ADBE92B4680F}" srcOrd="0" destOrd="0" presId="urn:microsoft.com/office/officeart/2005/8/layout/pyramid1"/>
    <dgm:cxn modelId="{2E38E65A-FCA6-4AEA-AD39-1420AFF414C7}" type="presParOf" srcId="{E1F7C0A2-5B1B-4587-807D-461EA5DDF0EB}" destId="{E138DED1-9BA4-41DC-BF46-D3A76EC1D9E0}"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BB5F9-7F25-4368-8CD3-8615E1579D27}">
      <dsp:nvSpPr>
        <dsp:cNvPr id="0" name=""/>
        <dsp:cNvSpPr/>
      </dsp:nvSpPr>
      <dsp:spPr>
        <a:xfrm>
          <a:off x="2202259" y="0"/>
          <a:ext cx="1468173" cy="1157878"/>
        </a:xfrm>
        <a:prstGeom prst="trapezoid">
          <a:avLst>
            <a:gd name="adj" fmla="val 63399"/>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Arial" panose="020B0604020202020204"/>
            </a:rPr>
            <a:t> </a:t>
          </a:r>
        </a:p>
      </dsp:txBody>
      <dsp:txXfrm>
        <a:off x="2202259" y="0"/>
        <a:ext cx="1468173" cy="1157878"/>
      </dsp:txXfrm>
    </dsp:sp>
    <dsp:sp modelId="{F9E79E84-56A3-4B7D-9839-F1670089D82F}">
      <dsp:nvSpPr>
        <dsp:cNvPr id="0" name=""/>
        <dsp:cNvSpPr/>
      </dsp:nvSpPr>
      <dsp:spPr>
        <a:xfrm>
          <a:off x="1468173" y="1157878"/>
          <a:ext cx="2936346" cy="1157878"/>
        </a:xfrm>
        <a:prstGeom prst="trapezoid">
          <a:avLst>
            <a:gd name="adj" fmla="val 63399"/>
          </a:avLst>
        </a:prstGeom>
        <a:solidFill>
          <a:srgbClr val="F85C2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rial" panose="020B0604020202020204"/>
            </a:rPr>
            <a:t> </a:t>
          </a:r>
        </a:p>
      </dsp:txBody>
      <dsp:txXfrm>
        <a:off x="1982033" y="1157878"/>
        <a:ext cx="1908624" cy="1157878"/>
      </dsp:txXfrm>
    </dsp:sp>
    <dsp:sp modelId="{91446AEB-CA6C-4F4D-9C15-6F452A7E78AB}">
      <dsp:nvSpPr>
        <dsp:cNvPr id="0" name=""/>
        <dsp:cNvSpPr/>
      </dsp:nvSpPr>
      <dsp:spPr>
        <a:xfrm>
          <a:off x="734086" y="2315757"/>
          <a:ext cx="4404519" cy="1157878"/>
        </a:xfrm>
        <a:prstGeom prst="trapezoid">
          <a:avLst>
            <a:gd name="adj" fmla="val 63399"/>
          </a:avLst>
        </a:prstGeom>
        <a:solidFill>
          <a:srgbClr val="F7941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rial" panose="020B0604020202020204"/>
            </a:rPr>
            <a:t> </a:t>
          </a:r>
        </a:p>
      </dsp:txBody>
      <dsp:txXfrm>
        <a:off x="1504877" y="2315757"/>
        <a:ext cx="2862937" cy="1157878"/>
      </dsp:txXfrm>
    </dsp:sp>
    <dsp:sp modelId="{619E44F4-CB91-4778-81EE-ADBE92B4680F}">
      <dsp:nvSpPr>
        <dsp:cNvPr id="0" name=""/>
        <dsp:cNvSpPr/>
      </dsp:nvSpPr>
      <dsp:spPr>
        <a:xfrm>
          <a:off x="0" y="3473636"/>
          <a:ext cx="5872692" cy="1157878"/>
        </a:xfrm>
        <a:prstGeom prst="trapezoid">
          <a:avLst>
            <a:gd name="adj" fmla="val 63399"/>
          </a:avLst>
        </a:prstGeom>
        <a:solidFill>
          <a:srgbClr val="FABC2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Arial" panose="020B0604020202020204"/>
            </a:rPr>
            <a:t> </a:t>
          </a:r>
          <a:endParaRPr lang="en-US" sz="2200" kern="1200"/>
        </a:p>
        <a:p>
          <a:pPr marL="0" lvl="0" indent="0" algn="ctr" defTabSz="977900">
            <a:lnSpc>
              <a:spcPct val="90000"/>
            </a:lnSpc>
            <a:spcBef>
              <a:spcPct val="0"/>
            </a:spcBef>
            <a:spcAft>
              <a:spcPct val="35000"/>
            </a:spcAft>
            <a:buNone/>
          </a:pPr>
          <a:endParaRPr lang="en-US" sz="2200" kern="1200"/>
        </a:p>
        <a:p>
          <a:pPr marL="0" lvl="0" indent="0" algn="ctr" defTabSz="977900" rtl="0">
            <a:lnSpc>
              <a:spcPct val="90000"/>
            </a:lnSpc>
            <a:spcBef>
              <a:spcPct val="0"/>
            </a:spcBef>
            <a:spcAft>
              <a:spcPct val="35000"/>
            </a:spcAft>
            <a:buNone/>
          </a:pPr>
          <a:endParaRPr lang="en-US" sz="2200" kern="1200">
            <a:latin typeface="Arial" panose="020B0604020202020204"/>
          </a:endParaRPr>
        </a:p>
      </dsp:txBody>
      <dsp:txXfrm>
        <a:off x="1027721" y="3473636"/>
        <a:ext cx="3817249" cy="115787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a:extLst>
              <a:ext uri="{FF2B5EF4-FFF2-40B4-BE49-F238E27FC236}">
                <a16:creationId xmlns:a16="http://schemas.microsoft.com/office/drawing/2014/main" id="{BAA7525A-767A-4AA5-C576-505B9A32FC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Contenidor de data 2">
            <a:extLst>
              <a:ext uri="{FF2B5EF4-FFF2-40B4-BE49-F238E27FC236}">
                <a16:creationId xmlns:a16="http://schemas.microsoft.com/office/drawing/2014/main" id="{F5C1F683-AC94-81DB-B693-03286DC973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16CB63-8995-48C7-9927-3FA900FABA2A}" type="datetimeFigureOut">
              <a:rPr lang="ca-ES" smtClean="0"/>
              <a:t>4/6/2026</a:t>
            </a:fld>
            <a:endParaRPr lang="ca-ES"/>
          </a:p>
        </p:txBody>
      </p:sp>
      <p:sp>
        <p:nvSpPr>
          <p:cNvPr id="4" name="Contenidor de peu de pàgina 3">
            <a:extLst>
              <a:ext uri="{FF2B5EF4-FFF2-40B4-BE49-F238E27FC236}">
                <a16:creationId xmlns:a16="http://schemas.microsoft.com/office/drawing/2014/main" id="{EE7FB11C-75D1-1412-659C-DBBAD6587D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5" name="Contenidor de número de diapositiva 4">
            <a:extLst>
              <a:ext uri="{FF2B5EF4-FFF2-40B4-BE49-F238E27FC236}">
                <a16:creationId xmlns:a16="http://schemas.microsoft.com/office/drawing/2014/main" id="{386006A0-B6B8-36C4-9DEE-01C131EF30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4A285-62F9-4CF0-B7DA-6E1CAA7B6B78}" type="slidenum">
              <a:rPr lang="ca-ES" smtClean="0"/>
              <a:t>‹#›</a:t>
            </a:fld>
            <a:endParaRPr lang="ca-ES"/>
          </a:p>
        </p:txBody>
      </p:sp>
    </p:spTree>
    <p:extLst>
      <p:ext uri="{BB962C8B-B14F-4D97-AF65-F5344CB8AC3E}">
        <p14:creationId xmlns:p14="http://schemas.microsoft.com/office/powerpoint/2010/main" val="596926688"/>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idor de capçalera 1">
            <a:extLst>
              <a:ext uri="{FF2B5EF4-FFF2-40B4-BE49-F238E27FC236}">
                <a16:creationId xmlns:a16="http://schemas.microsoft.com/office/drawing/2014/main" id="{1FF66848-D68A-DD60-8FE1-932DFDCA4225}"/>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1pPr>
          </a:lstStyle>
          <a:p>
            <a:pPr lvl="0"/>
            <a:endParaRPr lang="ca-ES"/>
          </a:p>
        </p:txBody>
      </p:sp>
      <p:sp>
        <p:nvSpPr>
          <p:cNvPr id="3" name="Contenidor de data 2">
            <a:extLst>
              <a:ext uri="{FF2B5EF4-FFF2-40B4-BE49-F238E27FC236}">
                <a16:creationId xmlns:a16="http://schemas.microsoft.com/office/drawing/2014/main" id="{C4EB2D3E-B05A-34E1-7172-F089B359DD5A}"/>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1pPr>
          </a:lstStyle>
          <a:p>
            <a:pPr lvl="0"/>
            <a:fld id="{C9A26C02-357F-43FC-8548-594879C55D6E}" type="datetime1">
              <a:rPr lang="ca-ES"/>
              <a:pPr lvl="0"/>
              <a:t>4/6/2026</a:t>
            </a:fld>
            <a:endParaRPr lang="ca-ES"/>
          </a:p>
        </p:txBody>
      </p:sp>
      <p:sp>
        <p:nvSpPr>
          <p:cNvPr id="4" name="Contenidor d'imatge de diapositiva 3">
            <a:extLst>
              <a:ext uri="{FF2B5EF4-FFF2-40B4-BE49-F238E27FC236}">
                <a16:creationId xmlns:a16="http://schemas.microsoft.com/office/drawing/2014/main" id="{C484EFC3-EB6E-84D5-826C-DD149D2216E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txBody>
          <a:bodyPr/>
          <a:lstStyle/>
          <a:p>
            <a:endParaRPr lang="es-ES"/>
          </a:p>
        </p:txBody>
      </p:sp>
      <p:sp>
        <p:nvSpPr>
          <p:cNvPr id="5" name="Contenidor de notes 4">
            <a:extLst>
              <a:ext uri="{FF2B5EF4-FFF2-40B4-BE49-F238E27FC236}">
                <a16:creationId xmlns:a16="http://schemas.microsoft.com/office/drawing/2014/main" id="{278940D1-DE3E-EDD7-7CEC-31D76220A0ED}"/>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a:extLst>
              <a:ext uri="{FF2B5EF4-FFF2-40B4-BE49-F238E27FC236}">
                <a16:creationId xmlns:a16="http://schemas.microsoft.com/office/drawing/2014/main" id="{175BBE03-53A8-D153-EB2D-4A4D4DA7F5CC}"/>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1pPr>
          </a:lstStyle>
          <a:p>
            <a:pPr lvl="0"/>
            <a:endParaRPr lang="ca-ES"/>
          </a:p>
        </p:txBody>
      </p:sp>
      <p:sp>
        <p:nvSpPr>
          <p:cNvPr id="7" name="Contenidor de número de diapositiva 6">
            <a:extLst>
              <a:ext uri="{FF2B5EF4-FFF2-40B4-BE49-F238E27FC236}">
                <a16:creationId xmlns:a16="http://schemas.microsoft.com/office/drawing/2014/main" id="{B63E8B99-B821-0629-6832-CB4CE682CD2C}"/>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1pPr>
          </a:lstStyle>
          <a:p>
            <a:pPr lvl="0"/>
            <a:fld id="{6C38C181-AD71-4E41-B926-A738AF06117E}" type="slidenum">
              <a:t>‹#›</a:t>
            </a:fld>
            <a:endParaRPr lang="ca-ES"/>
          </a:p>
        </p:txBody>
      </p:sp>
    </p:spTree>
    <p:extLst>
      <p:ext uri="{BB962C8B-B14F-4D97-AF65-F5344CB8AC3E}">
        <p14:creationId xmlns:p14="http://schemas.microsoft.com/office/powerpoint/2010/main" val="1825317014"/>
      </p:ext>
    </p:extLst>
  </p:cSld>
  <p:clrMap bg1="lt1" tx1="dk1" bg2="lt2" tx2="dk2" accent1="accent1" accent2="accent2" accent3="accent3" accent4="accent4" accent5="accent5" accent6="accent6" hlink="hlink" folHlink="folHlink"/>
  <p:hf hdr="0" dt="0"/>
  <p:notesStyle>
    <a:lvl1pPr marL="0" marR="0" lvl="0" indent="0" algn="l"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ca-ES"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9A909-36F6-DA1A-C633-FA523C1F2A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AEC27A9-2C34-FB8F-D0DC-9041980D414C}"/>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6FC48181-EE92-64DF-7C20-12DD8E3334F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9E7763F-A4CA-9BB5-6232-CB46D4F88264}"/>
              </a:ext>
            </a:extLst>
          </p:cNvPr>
          <p:cNvSpPr>
            <a:spLocks noGrp="1"/>
          </p:cNvSpPr>
          <p:nvPr>
            <p:ph type="sldNum" sz="quarter" idx="5"/>
          </p:nvPr>
        </p:nvSpPr>
        <p:spPr/>
        <p:txBody>
          <a:bodyPr/>
          <a:lstStyle/>
          <a:p>
            <a:fld id="{7BBD04F7-999A-45C6-A888-3CD53B732B30}" type="slidenum">
              <a:rPr lang="ca-ES" smtClean="0"/>
              <a:t>1</a:t>
            </a:fld>
            <a:endParaRPr lang="ca-ES"/>
          </a:p>
        </p:txBody>
      </p:sp>
    </p:spTree>
    <p:extLst>
      <p:ext uri="{BB962C8B-B14F-4D97-AF65-F5344CB8AC3E}">
        <p14:creationId xmlns:p14="http://schemas.microsoft.com/office/powerpoint/2010/main" val="2435218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59EAF-5A05-0E30-99A9-004ED2D2838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9C7660-C415-C440-1EDB-2B7E3A6472B7}"/>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004A5D20-8D07-0CFE-AD7A-EE4ED7AFC550}"/>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53FDA165-6017-108C-7DED-83919F83C39B}"/>
              </a:ext>
            </a:extLst>
          </p:cNvPr>
          <p:cNvSpPr>
            <a:spLocks noGrp="1"/>
          </p:cNvSpPr>
          <p:nvPr>
            <p:ph type="ftr" sz="quarter" idx="4"/>
          </p:nvPr>
        </p:nvSpPr>
        <p:spPr/>
        <p:txBody>
          <a:bodyPr/>
          <a:lstStyle/>
          <a:p>
            <a:pPr lvl="0"/>
            <a:endParaRPr lang="ca-ES"/>
          </a:p>
        </p:txBody>
      </p:sp>
      <p:sp>
        <p:nvSpPr>
          <p:cNvPr id="5" name="Marcador de número de diapositiva 4">
            <a:extLst>
              <a:ext uri="{FF2B5EF4-FFF2-40B4-BE49-F238E27FC236}">
                <a16:creationId xmlns:a16="http://schemas.microsoft.com/office/drawing/2014/main" id="{14A783BD-878D-5FD7-B63C-B5215BD621F8}"/>
              </a:ext>
            </a:extLst>
          </p:cNvPr>
          <p:cNvSpPr>
            <a:spLocks noGrp="1"/>
          </p:cNvSpPr>
          <p:nvPr>
            <p:ph type="sldNum" sz="quarter" idx="5"/>
          </p:nvPr>
        </p:nvSpPr>
        <p:spPr/>
        <p:txBody>
          <a:bodyPr/>
          <a:lstStyle/>
          <a:p>
            <a:pPr lvl="0"/>
            <a:fld id="{6C38C181-AD71-4E41-B926-A738AF06117E}" type="slidenum">
              <a:rPr lang="es-ES" smtClean="0"/>
              <a:t>11</a:t>
            </a:fld>
            <a:endParaRPr lang="es-ES"/>
          </a:p>
        </p:txBody>
      </p:sp>
    </p:spTree>
    <p:extLst>
      <p:ext uri="{BB962C8B-B14F-4D97-AF65-F5344CB8AC3E}">
        <p14:creationId xmlns:p14="http://schemas.microsoft.com/office/powerpoint/2010/main" val="1597131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s-ES"/>
          </a:p>
        </p:txBody>
      </p:sp>
      <p:sp>
        <p:nvSpPr>
          <p:cNvPr id="3" name="Notes Placeholder 2"/>
          <p:cNvSpPr>
            <a:spLocks noGrp="1"/>
          </p:cNvSpPr>
          <p:nvPr>
            <p:ph type="body" idx="1"/>
          </p:nvPr>
        </p:nvSpPr>
        <p:spPr/>
        <p:txBody>
          <a:bodyPr/>
          <a:lstStyle/>
          <a:p>
            <a:endParaRPr lang="ca-ES"/>
          </a:p>
        </p:txBody>
      </p:sp>
      <p:sp>
        <p:nvSpPr>
          <p:cNvPr id="4" name="Footer Placeholder 3"/>
          <p:cNvSpPr>
            <a:spLocks noGrp="1"/>
          </p:cNvSpPr>
          <p:nvPr>
            <p:ph type="ftr" sz="quarter" idx="4"/>
          </p:nvPr>
        </p:nvSpPr>
        <p:spPr/>
        <p:txBody>
          <a:bodyPr/>
          <a:lstStyle/>
          <a:p>
            <a:pPr lvl="0"/>
            <a:endParaRPr lang="ca-ES"/>
          </a:p>
        </p:txBody>
      </p:sp>
      <p:sp>
        <p:nvSpPr>
          <p:cNvPr id="5" name="Slide Number Placeholder 4"/>
          <p:cNvSpPr>
            <a:spLocks noGrp="1"/>
          </p:cNvSpPr>
          <p:nvPr>
            <p:ph type="sldNum" sz="quarter" idx="5"/>
          </p:nvPr>
        </p:nvSpPr>
        <p:spPr/>
        <p:txBody>
          <a:bodyPr/>
          <a:lstStyle/>
          <a:p>
            <a:pPr lvl="0"/>
            <a:fld id="{6C38C181-AD71-4E41-B926-A738AF06117E}" type="slidenum">
              <a:rPr lang="en-GB" smtClean="0"/>
              <a:t>12</a:t>
            </a:fld>
            <a:endParaRPr lang="en-GB"/>
          </a:p>
        </p:txBody>
      </p:sp>
    </p:spTree>
    <p:extLst>
      <p:ext uri="{BB962C8B-B14F-4D97-AF65-F5344CB8AC3E}">
        <p14:creationId xmlns:p14="http://schemas.microsoft.com/office/powerpoint/2010/main" val="72419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9D2DB-2F04-D821-05DC-425771180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525B4-97CF-304A-AB3A-C0CAB75927EF}"/>
              </a:ext>
            </a:extLst>
          </p:cNvPr>
          <p:cNvSpPr>
            <a:spLocks noGrp="1" noRot="1" noChangeAspect="1"/>
          </p:cNvSpPr>
          <p:nvPr>
            <p:ph type="sldImg"/>
          </p:nvPr>
        </p:nvSpPr>
        <p:spPr>
          <a:xfrm>
            <a:off x="685800" y="1143000"/>
            <a:ext cx="5486400" cy="3086100"/>
          </a:xfrm>
        </p:spPr>
        <p:txBody>
          <a:bodyPr/>
          <a:lstStyle/>
          <a:p>
            <a:endParaRPr lang="es-ES"/>
          </a:p>
        </p:txBody>
      </p:sp>
      <p:sp>
        <p:nvSpPr>
          <p:cNvPr id="3" name="Notes Placeholder 2">
            <a:extLst>
              <a:ext uri="{FF2B5EF4-FFF2-40B4-BE49-F238E27FC236}">
                <a16:creationId xmlns:a16="http://schemas.microsoft.com/office/drawing/2014/main" id="{30670669-9A9D-A7D0-DC78-A82925F085A0}"/>
              </a:ext>
            </a:extLst>
          </p:cNvPr>
          <p:cNvSpPr>
            <a:spLocks noGrp="1"/>
          </p:cNvSpPr>
          <p:nvPr>
            <p:ph type="body" idx="1"/>
          </p:nvPr>
        </p:nvSpPr>
        <p:spPr/>
        <p:txBody>
          <a:bodyPr/>
          <a:lstStyle/>
          <a:p>
            <a:endParaRPr lang="ca-ES"/>
          </a:p>
        </p:txBody>
      </p:sp>
      <p:sp>
        <p:nvSpPr>
          <p:cNvPr id="4" name="Footer Placeholder 3">
            <a:extLst>
              <a:ext uri="{FF2B5EF4-FFF2-40B4-BE49-F238E27FC236}">
                <a16:creationId xmlns:a16="http://schemas.microsoft.com/office/drawing/2014/main" id="{1C23757A-31DE-3FCA-1858-FFED19E023FA}"/>
              </a:ext>
            </a:extLst>
          </p:cNvPr>
          <p:cNvSpPr>
            <a:spLocks noGrp="1"/>
          </p:cNvSpPr>
          <p:nvPr>
            <p:ph type="ftr" sz="quarter" idx="4"/>
          </p:nvPr>
        </p:nvSpPr>
        <p:spPr/>
        <p:txBody>
          <a:bodyPr/>
          <a:lstStyle/>
          <a:p>
            <a:pPr lvl="0"/>
            <a:endParaRPr lang="ca-ES"/>
          </a:p>
        </p:txBody>
      </p:sp>
      <p:sp>
        <p:nvSpPr>
          <p:cNvPr id="5" name="Slide Number Placeholder 4">
            <a:extLst>
              <a:ext uri="{FF2B5EF4-FFF2-40B4-BE49-F238E27FC236}">
                <a16:creationId xmlns:a16="http://schemas.microsoft.com/office/drawing/2014/main" id="{FB1F3A68-A56D-D5EE-6BB2-F458746081DA}"/>
              </a:ext>
            </a:extLst>
          </p:cNvPr>
          <p:cNvSpPr>
            <a:spLocks noGrp="1"/>
          </p:cNvSpPr>
          <p:nvPr>
            <p:ph type="sldNum" sz="quarter" idx="5"/>
          </p:nvPr>
        </p:nvSpPr>
        <p:spPr/>
        <p:txBody>
          <a:bodyPr/>
          <a:lstStyle/>
          <a:p>
            <a:pPr lvl="0"/>
            <a:fld id="{6C38C181-AD71-4E41-B926-A738AF06117E}" type="slidenum">
              <a:rPr lang="en-GB" smtClean="0"/>
              <a:t>16</a:t>
            </a:fld>
            <a:endParaRPr lang="en-GB"/>
          </a:p>
        </p:txBody>
      </p:sp>
    </p:spTree>
    <p:extLst>
      <p:ext uri="{BB962C8B-B14F-4D97-AF65-F5344CB8AC3E}">
        <p14:creationId xmlns:p14="http://schemas.microsoft.com/office/powerpoint/2010/main" val="158204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CA61-58C1-989A-A645-9089C9FE7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20862-8E32-BFF2-DD7E-2ED140C373DA}"/>
              </a:ext>
            </a:extLst>
          </p:cNvPr>
          <p:cNvSpPr>
            <a:spLocks noGrp="1" noRot="1" noChangeAspect="1"/>
          </p:cNvSpPr>
          <p:nvPr>
            <p:ph type="sldImg"/>
          </p:nvPr>
        </p:nvSpPr>
        <p:spPr>
          <a:xfrm>
            <a:off x="685800" y="1143000"/>
            <a:ext cx="5486400" cy="3086100"/>
          </a:xfrm>
        </p:spPr>
        <p:txBody>
          <a:bodyPr/>
          <a:lstStyle/>
          <a:p>
            <a:endParaRPr lang="es-ES"/>
          </a:p>
        </p:txBody>
      </p:sp>
      <p:sp>
        <p:nvSpPr>
          <p:cNvPr id="3" name="Notes Placeholder 2">
            <a:extLst>
              <a:ext uri="{FF2B5EF4-FFF2-40B4-BE49-F238E27FC236}">
                <a16:creationId xmlns:a16="http://schemas.microsoft.com/office/drawing/2014/main" id="{0EEE8E03-99F6-B40C-2F6C-D5EBD78606FE}"/>
              </a:ext>
            </a:extLst>
          </p:cNvPr>
          <p:cNvSpPr>
            <a:spLocks noGrp="1"/>
          </p:cNvSpPr>
          <p:nvPr>
            <p:ph type="body" idx="1"/>
          </p:nvPr>
        </p:nvSpPr>
        <p:spPr/>
        <p:txBody>
          <a:bodyPr/>
          <a:lstStyle/>
          <a:p>
            <a:endParaRPr lang="ca-ES"/>
          </a:p>
        </p:txBody>
      </p:sp>
      <p:sp>
        <p:nvSpPr>
          <p:cNvPr id="4" name="Footer Placeholder 3">
            <a:extLst>
              <a:ext uri="{FF2B5EF4-FFF2-40B4-BE49-F238E27FC236}">
                <a16:creationId xmlns:a16="http://schemas.microsoft.com/office/drawing/2014/main" id="{B4D896F3-B147-96B3-7C04-D1689B84505D}"/>
              </a:ext>
            </a:extLst>
          </p:cNvPr>
          <p:cNvSpPr>
            <a:spLocks noGrp="1"/>
          </p:cNvSpPr>
          <p:nvPr>
            <p:ph type="ftr" sz="quarter" idx="4"/>
          </p:nvPr>
        </p:nvSpPr>
        <p:spPr/>
        <p:txBody>
          <a:bodyPr/>
          <a:lstStyle/>
          <a:p>
            <a:pPr lvl="0"/>
            <a:endParaRPr lang="ca-ES"/>
          </a:p>
        </p:txBody>
      </p:sp>
      <p:sp>
        <p:nvSpPr>
          <p:cNvPr id="5" name="Slide Number Placeholder 4">
            <a:extLst>
              <a:ext uri="{FF2B5EF4-FFF2-40B4-BE49-F238E27FC236}">
                <a16:creationId xmlns:a16="http://schemas.microsoft.com/office/drawing/2014/main" id="{B6D0D3AE-E107-D5CB-F08B-5508231F4390}"/>
              </a:ext>
            </a:extLst>
          </p:cNvPr>
          <p:cNvSpPr>
            <a:spLocks noGrp="1"/>
          </p:cNvSpPr>
          <p:nvPr>
            <p:ph type="sldNum" sz="quarter" idx="5"/>
          </p:nvPr>
        </p:nvSpPr>
        <p:spPr/>
        <p:txBody>
          <a:bodyPr/>
          <a:lstStyle/>
          <a:p>
            <a:pPr lvl="0"/>
            <a:fld id="{6C38C181-AD71-4E41-B926-A738AF06117E}" type="slidenum">
              <a:rPr lang="en-GB" smtClean="0"/>
              <a:t>17</a:t>
            </a:fld>
            <a:endParaRPr lang="en-GB"/>
          </a:p>
        </p:txBody>
      </p:sp>
    </p:spTree>
    <p:extLst>
      <p:ext uri="{BB962C8B-B14F-4D97-AF65-F5344CB8AC3E}">
        <p14:creationId xmlns:p14="http://schemas.microsoft.com/office/powerpoint/2010/main" val="203724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txBody>
          <a:bodyPr/>
          <a:lstStyle/>
          <a:p>
            <a:endParaRPr lang="es-ES"/>
          </a:p>
        </p:txBody>
      </p:sp>
      <p:sp>
        <p:nvSpPr>
          <p:cNvPr id="3" name="Marcador de notas 2"/>
          <p:cNvSpPr>
            <a:spLocks noGrp="1"/>
          </p:cNvSpPr>
          <p:nvPr>
            <p:ph type="body" idx="1"/>
          </p:nvPr>
        </p:nvSpPr>
        <p:spPr/>
        <p:txBody>
          <a:bodyPr/>
          <a:lstStyle/>
          <a:p>
            <a:r>
              <a:rPr lang="ca-ES" b="1" noProof="0" dirty="0"/>
              <a:t>1. Risc inacceptable</a:t>
            </a:r>
          </a:p>
          <a:p>
            <a:r>
              <a:rPr lang="ca-ES" noProof="0" dirty="0"/>
              <a:t>Article 5 del Reglament (UE) 2024/1689</a:t>
            </a:r>
          </a:p>
          <a:p>
            <a:r>
              <a:rPr lang="ca-ES" u="sng" noProof="0" dirty="0"/>
              <a:t>Descripció</a:t>
            </a:r>
            <a:r>
              <a:rPr lang="ca-ES" i="0" u="none" strike="noStrike" kern="1200" cap="none" spc="0" baseline="0" noProof="0" dirty="0">
                <a:solidFill>
                  <a:srgbClr val="000000"/>
                </a:solidFill>
                <a:effectLst/>
                <a:uFillTx/>
              </a:rPr>
              <a:t>:</a:t>
            </a:r>
            <a:r>
              <a:rPr lang="ca-ES" noProof="0" dirty="0"/>
              <a:t> Sistemes prohibits per vulnerar drets fonamentals o valors democràtics.</a:t>
            </a:r>
          </a:p>
          <a:p>
            <a:r>
              <a:rPr lang="ca-ES" noProof="0" dirty="0"/>
              <a:t>Aplicacions públiques: Prohibides</a:t>
            </a:r>
            <a:r>
              <a:rPr lang="ca-ES" b="0" i="0" u="none" strike="noStrike" kern="1200" cap="none" spc="0" baseline="0" noProof="0" dirty="0">
                <a:solidFill>
                  <a:srgbClr val="000000"/>
                </a:solidFill>
                <a:effectLst/>
                <a:uFillTx/>
              </a:rPr>
              <a:t>.</a:t>
            </a:r>
            <a:r>
              <a:rPr lang="ca-ES" noProof="0" dirty="0"/>
              <a:t> Les administracions públiques no poden utilitzar aquests sistemes</a:t>
            </a:r>
            <a:r>
              <a:rPr lang="ca-ES" b="0" i="0" u="none" strike="noStrike" kern="1200" cap="none" spc="0" baseline="0" noProof="0" dirty="0">
                <a:solidFill>
                  <a:srgbClr val="000000"/>
                </a:solidFill>
                <a:effectLst/>
                <a:uFillTx/>
              </a:rPr>
              <a:t>.</a:t>
            </a:r>
            <a:endParaRPr lang="ca-ES" noProof="0" dirty="0"/>
          </a:p>
          <a:p>
            <a:r>
              <a:rPr lang="ca-ES" noProof="0" dirty="0"/>
              <a:t> </a:t>
            </a:r>
          </a:p>
          <a:p>
            <a:r>
              <a:rPr lang="ca-ES" noProof="0" dirty="0"/>
              <a:t>Exemples prohibits:</a:t>
            </a:r>
          </a:p>
          <a:p>
            <a:r>
              <a:rPr lang="ca-ES" noProof="0" dirty="0"/>
              <a:t>- Puntuació</a:t>
            </a:r>
            <a:r>
              <a:rPr lang="ca-ES" b="0" i="0" u="none" strike="noStrike" kern="1200" cap="none" spc="0" baseline="0" noProof="0" dirty="0">
                <a:solidFill>
                  <a:srgbClr val="000000"/>
                </a:solidFill>
                <a:effectLst/>
                <a:uFillTx/>
              </a:rPr>
              <a:t> social </a:t>
            </a:r>
            <a:r>
              <a:rPr lang="ca-ES" noProof="0" dirty="0"/>
              <a:t>de ciutadans.</a:t>
            </a:r>
          </a:p>
          <a:p>
            <a:r>
              <a:rPr lang="ca-ES" noProof="0" dirty="0"/>
              <a:t>- Manipulació subliminal del comportament.</a:t>
            </a:r>
          </a:p>
          <a:p>
            <a:r>
              <a:rPr lang="ca-ES" noProof="0" dirty="0"/>
              <a:t>- Vigilància biomètrica en temps real en espais públics.</a:t>
            </a:r>
          </a:p>
          <a:p>
            <a:r>
              <a:rPr lang="ca-ES" noProof="0" dirty="0"/>
              <a:t>- IA que exploti vulnerabilitats (infants, discapacitats</a:t>
            </a:r>
            <a:r>
              <a:rPr lang="ca-ES" b="0" i="0" u="none" strike="noStrike" kern="1200" cap="none" spc="0" baseline="0" noProof="0" dirty="0">
                <a:solidFill>
                  <a:srgbClr val="000000"/>
                </a:solidFill>
                <a:effectLst/>
                <a:uFillTx/>
              </a:rPr>
              <a:t>).</a:t>
            </a:r>
            <a:endParaRPr lang="ca-ES" noProof="0" dirty="0"/>
          </a:p>
          <a:p>
            <a:r>
              <a:rPr lang="ca-ES" noProof="0" dirty="0"/>
              <a:t>- Classificació de persones segons comportament digital</a:t>
            </a:r>
            <a:r>
              <a:rPr lang="ca-ES" b="0" i="0" u="none" strike="noStrike" kern="1200" cap="none" spc="0" baseline="0" noProof="0" dirty="0">
                <a:solidFill>
                  <a:srgbClr val="000000"/>
                </a:solidFill>
                <a:effectLst/>
                <a:uFillTx/>
              </a:rPr>
              <a:t>.</a:t>
            </a:r>
            <a:endParaRPr lang="ca-ES" noProof="0" dirty="0"/>
          </a:p>
          <a:p>
            <a:r>
              <a:rPr lang="ca-ES" noProof="0" dirty="0"/>
              <a:t> </a:t>
            </a:r>
          </a:p>
          <a:p>
            <a:r>
              <a:rPr lang="ca-ES" noProof="0" dirty="0"/>
              <a:t> </a:t>
            </a:r>
          </a:p>
          <a:p>
            <a:r>
              <a:rPr lang="ca-ES" b="1" noProof="0" dirty="0"/>
              <a:t>2. Risc alt</a:t>
            </a:r>
          </a:p>
          <a:p>
            <a:r>
              <a:rPr lang="ca-ES" noProof="0" dirty="0"/>
              <a:t>Articles 6–51 del Reglament (UE) 2024/1689</a:t>
            </a:r>
          </a:p>
          <a:p>
            <a:r>
              <a:rPr lang="ca-ES" u="sng" noProof="0" dirty="0"/>
              <a:t>Descripció</a:t>
            </a:r>
            <a:r>
              <a:rPr lang="ca-ES" noProof="0" dirty="0"/>
              <a:t>: Sistemes que poden afectar drets fonamentals o seguretat. Requereixen auditories</a:t>
            </a:r>
            <a:r>
              <a:rPr lang="ca-ES" b="0" i="0" u="none" strike="noStrike" kern="1200" cap="none" spc="0" baseline="0" noProof="0" dirty="0">
                <a:solidFill>
                  <a:srgbClr val="000000"/>
                </a:solidFill>
                <a:effectLst/>
                <a:uFillTx/>
              </a:rPr>
              <a:t>, </a:t>
            </a:r>
            <a:r>
              <a:rPr lang="ca-ES" noProof="0" dirty="0"/>
              <a:t>supervisió humana i transparència.</a:t>
            </a:r>
          </a:p>
          <a:p>
            <a:r>
              <a:rPr lang="ca-ES" noProof="0" dirty="0"/>
              <a:t> </a:t>
            </a:r>
          </a:p>
          <a:p>
            <a:r>
              <a:rPr lang="ca-ES" noProof="0" dirty="0"/>
              <a:t>Exemples</a:t>
            </a:r>
            <a:r>
              <a:rPr lang="ca-ES" b="0" i="0" u="none" strike="noStrike" kern="1200" cap="none" spc="0" baseline="0" noProof="0" dirty="0">
                <a:solidFill>
                  <a:srgbClr val="000000"/>
                </a:solidFill>
                <a:effectLst/>
                <a:uFillTx/>
              </a:rPr>
              <a:t>:</a:t>
            </a:r>
            <a:endParaRPr lang="ca-ES" noProof="0" dirty="0"/>
          </a:p>
          <a:p>
            <a:r>
              <a:rPr lang="ca-ES" noProof="0" dirty="0"/>
              <a:t>- Diagnòstic mèdic assistit per IA</a:t>
            </a:r>
            <a:r>
              <a:rPr lang="ca-ES" b="0" i="0" u="none" strike="noStrike" kern="1200" cap="none" spc="0" baseline="0" noProof="0" dirty="0">
                <a:solidFill>
                  <a:srgbClr val="000000"/>
                </a:solidFill>
                <a:effectLst/>
                <a:uFillTx/>
              </a:rPr>
              <a:t> (</a:t>
            </a:r>
            <a:r>
              <a:rPr lang="ca-ES" noProof="0" dirty="0"/>
              <a:t>Departament de Salut</a:t>
            </a:r>
            <a:r>
              <a:rPr lang="ca-ES" b="0" i="0" u="none" strike="noStrike" kern="1200" cap="none" spc="0" baseline="0" noProof="0" dirty="0">
                <a:solidFill>
                  <a:srgbClr val="000000"/>
                </a:solidFill>
                <a:effectLst/>
                <a:uFillTx/>
              </a:rPr>
              <a:t>).</a:t>
            </a:r>
            <a:endParaRPr lang="ca-ES" noProof="0" dirty="0"/>
          </a:p>
          <a:p>
            <a:r>
              <a:rPr lang="ca-ES" noProof="0" dirty="0"/>
              <a:t>- Assignació automatitzada d’ajuts socials </a:t>
            </a:r>
            <a:r>
              <a:rPr lang="ca-ES" b="0" i="0" u="none" strike="noStrike" kern="1200" cap="none" spc="0" baseline="0" noProof="0" dirty="0">
                <a:solidFill>
                  <a:srgbClr val="000000"/>
                </a:solidFill>
                <a:effectLst/>
                <a:uFillTx/>
              </a:rPr>
              <a:t>(</a:t>
            </a:r>
            <a:r>
              <a:rPr lang="ca-ES" noProof="0" dirty="0"/>
              <a:t>Benestar Social</a:t>
            </a:r>
            <a:r>
              <a:rPr lang="ca-ES" b="0" i="0" u="none" strike="noStrike" kern="1200" cap="none" spc="0" baseline="0" noProof="0" dirty="0">
                <a:solidFill>
                  <a:srgbClr val="000000"/>
                </a:solidFill>
                <a:effectLst/>
                <a:uFillTx/>
              </a:rPr>
              <a:t>).</a:t>
            </a:r>
            <a:endParaRPr lang="ca-ES" noProof="0" dirty="0"/>
          </a:p>
          <a:p>
            <a:r>
              <a:rPr lang="ca-ES" noProof="0" dirty="0"/>
              <a:t>- Predicció de reincidència penal </a:t>
            </a:r>
            <a:r>
              <a:rPr lang="ca-ES" i="0" u="none" strike="noStrike" kern="1200" cap="none" spc="0" baseline="0" noProof="0" dirty="0">
                <a:solidFill>
                  <a:srgbClr val="000000"/>
                </a:solidFill>
                <a:effectLst/>
                <a:uFillTx/>
              </a:rPr>
              <a:t>(</a:t>
            </a:r>
            <a:r>
              <a:rPr lang="ca-ES" noProof="0" dirty="0"/>
              <a:t>Justícia).</a:t>
            </a:r>
          </a:p>
          <a:p>
            <a:r>
              <a:rPr lang="ca-ES" noProof="0" dirty="0"/>
              <a:t>- Filtrat de currículums en processos de selecció pública</a:t>
            </a:r>
            <a:r>
              <a:rPr lang="ca-ES" i="0" u="none" strike="noStrike" kern="1200" cap="none" spc="0" baseline="0" noProof="0" dirty="0">
                <a:solidFill>
                  <a:srgbClr val="000000"/>
                </a:solidFill>
                <a:effectLst/>
                <a:uFillTx/>
              </a:rPr>
              <a:t>.</a:t>
            </a:r>
            <a:endParaRPr lang="ca-ES" noProof="0" dirty="0"/>
          </a:p>
          <a:p>
            <a:r>
              <a:rPr lang="ca-ES" noProof="0" dirty="0"/>
              <a:t>- Arxivament automàtic de procediments judicials</a:t>
            </a:r>
            <a:r>
              <a:rPr lang="ca-ES" b="0" i="0" u="none" strike="noStrike" kern="1200" cap="none" spc="0" baseline="0" noProof="0" dirty="0">
                <a:solidFill>
                  <a:srgbClr val="000000"/>
                </a:solidFill>
                <a:effectLst/>
                <a:uFillTx/>
              </a:rPr>
              <a:t>.</a:t>
            </a:r>
            <a:endParaRPr lang="ca-ES" noProof="0" dirty="0"/>
          </a:p>
          <a:p>
            <a:r>
              <a:rPr lang="ca-ES" noProof="0" dirty="0"/>
              <a:t> </a:t>
            </a:r>
          </a:p>
          <a:p>
            <a:r>
              <a:rPr lang="ca-ES" b="1" noProof="0" dirty="0"/>
              <a:t>3</a:t>
            </a:r>
            <a:r>
              <a:rPr lang="ca-ES" b="1" i="0" u="none" strike="noStrike" kern="1200" cap="none" spc="0" baseline="0" noProof="0" dirty="0">
                <a:solidFill>
                  <a:srgbClr val="000000"/>
                </a:solidFill>
                <a:effectLst/>
                <a:uFillTx/>
              </a:rPr>
              <a:t>.</a:t>
            </a:r>
            <a:r>
              <a:rPr lang="ca-ES" b="1" noProof="0" dirty="0"/>
              <a:t> Risc limitat</a:t>
            </a:r>
          </a:p>
          <a:p>
            <a:r>
              <a:rPr lang="ca-ES" noProof="0" dirty="0"/>
              <a:t>Article 52 del Reglament </a:t>
            </a:r>
            <a:r>
              <a:rPr lang="ca-ES" b="0" i="0" u="none" strike="noStrike" kern="1200" cap="none" spc="0" baseline="0" noProof="0" dirty="0">
                <a:solidFill>
                  <a:srgbClr val="000000"/>
                </a:solidFill>
                <a:effectLst/>
                <a:uFillTx/>
              </a:rPr>
              <a:t>(</a:t>
            </a:r>
            <a:r>
              <a:rPr lang="ca-ES" noProof="0" dirty="0"/>
              <a:t>UE</a:t>
            </a:r>
            <a:r>
              <a:rPr lang="ca-ES" b="0" i="0" u="none" strike="noStrike" kern="1200" cap="none" spc="0" baseline="0" noProof="0" dirty="0">
                <a:solidFill>
                  <a:srgbClr val="000000"/>
                </a:solidFill>
                <a:effectLst/>
                <a:uFillTx/>
              </a:rPr>
              <a:t>) </a:t>
            </a:r>
            <a:r>
              <a:rPr lang="ca-ES" noProof="0" dirty="0"/>
              <a:t>2024/1689</a:t>
            </a:r>
          </a:p>
          <a:p>
            <a:r>
              <a:rPr lang="ca-ES" u="sng" noProof="0" dirty="0"/>
              <a:t>Descripció</a:t>
            </a:r>
            <a:r>
              <a:rPr lang="ca-ES" noProof="0" dirty="0"/>
              <a:t>: Sistemes que requereixen transparència en la interacció amb l’usuari </a:t>
            </a:r>
            <a:r>
              <a:rPr lang="ca-ES" b="0" i="0" u="none" strike="noStrike" kern="1200" cap="none" spc="0" baseline="0" noProof="0" dirty="0">
                <a:solidFill>
                  <a:srgbClr val="000000"/>
                </a:solidFill>
                <a:effectLst/>
                <a:uFillTx/>
              </a:rPr>
              <a:t>(</a:t>
            </a:r>
            <a:r>
              <a:rPr lang="ca-ES" noProof="0" dirty="0"/>
              <a:t>cal informar que és IA</a:t>
            </a:r>
            <a:r>
              <a:rPr lang="ca-ES" b="0" i="0" u="none" strike="noStrike" kern="1200" cap="none" spc="0" baseline="0" noProof="0" dirty="0">
                <a:solidFill>
                  <a:srgbClr val="000000"/>
                </a:solidFill>
                <a:effectLst/>
                <a:uFillTx/>
              </a:rPr>
              <a:t>).</a:t>
            </a:r>
            <a:endParaRPr lang="ca-ES" noProof="0" dirty="0"/>
          </a:p>
          <a:p>
            <a:r>
              <a:rPr lang="ca-ES" noProof="0" dirty="0"/>
              <a:t> </a:t>
            </a:r>
          </a:p>
          <a:p>
            <a:r>
              <a:rPr lang="ca-ES" noProof="0" dirty="0"/>
              <a:t>Exemples:</a:t>
            </a:r>
          </a:p>
          <a:p>
            <a:r>
              <a:rPr lang="ca-ES" noProof="0" dirty="0"/>
              <a:t>- Xatbots municipals per atenció ciutadana.</a:t>
            </a:r>
          </a:p>
          <a:p>
            <a:r>
              <a:rPr lang="ca-ES" noProof="0" dirty="0"/>
              <a:t>- Assistents virtuals en portals de tràmits.</a:t>
            </a:r>
          </a:p>
          <a:p>
            <a:r>
              <a:rPr lang="ca-ES" noProof="0" dirty="0"/>
              <a:t>- Generació automàtica de textos informatius.</a:t>
            </a:r>
          </a:p>
          <a:p>
            <a:r>
              <a:rPr lang="ca-ES" noProof="0" dirty="0"/>
              <a:t>- IA per segmentació de campanyes informatives.</a:t>
            </a:r>
          </a:p>
          <a:p>
            <a:r>
              <a:rPr lang="ca-ES" noProof="0" dirty="0"/>
              <a:t>- Traducció automàtica en webs institucionals</a:t>
            </a:r>
            <a:r>
              <a:rPr lang="ca-ES" b="0" i="0" u="none" strike="noStrike" kern="1200" cap="none" spc="0" baseline="0" noProof="0" dirty="0">
                <a:solidFill>
                  <a:srgbClr val="000000"/>
                </a:solidFill>
                <a:effectLst/>
                <a:uFillTx/>
              </a:rPr>
              <a:t>.</a:t>
            </a:r>
            <a:endParaRPr lang="ca-ES" noProof="0" dirty="0"/>
          </a:p>
          <a:p>
            <a:r>
              <a:rPr lang="ca-ES" noProof="0" dirty="0"/>
              <a:t> </a:t>
            </a:r>
          </a:p>
          <a:p>
            <a:r>
              <a:rPr lang="ca-ES" b="1" noProof="0" dirty="0"/>
              <a:t>4. Risc mínim o negligible</a:t>
            </a:r>
          </a:p>
          <a:p>
            <a:r>
              <a:rPr lang="ca-ES" noProof="0" dirty="0"/>
              <a:t>Article 53 del Reglament </a:t>
            </a:r>
            <a:r>
              <a:rPr lang="ca-ES" i="0" u="none" strike="noStrike" kern="1200" cap="none" spc="0" baseline="0" noProof="0" dirty="0">
                <a:solidFill>
                  <a:srgbClr val="000000"/>
                </a:solidFill>
                <a:effectLst/>
                <a:uFillTx/>
              </a:rPr>
              <a:t>(</a:t>
            </a:r>
            <a:r>
              <a:rPr lang="ca-ES" noProof="0" dirty="0"/>
              <a:t>UE) 2024/1689</a:t>
            </a:r>
          </a:p>
          <a:p>
            <a:r>
              <a:rPr lang="ca-ES" u="sng" noProof="0" dirty="0"/>
              <a:t>Descripció</a:t>
            </a:r>
            <a:r>
              <a:rPr lang="ca-ES" noProof="0" dirty="0"/>
              <a:t>: Sistemes amb impacte molt baix. No requereixen requisits específics</a:t>
            </a:r>
            <a:r>
              <a:rPr lang="ca-ES" b="0" i="0" u="none" strike="noStrike" kern="1200" cap="none" spc="0" baseline="0" noProof="0" dirty="0">
                <a:solidFill>
                  <a:srgbClr val="000000"/>
                </a:solidFill>
                <a:effectLst/>
                <a:uFillTx/>
              </a:rPr>
              <a:t>, </a:t>
            </a:r>
            <a:r>
              <a:rPr lang="ca-ES" noProof="0" dirty="0"/>
              <a:t>però han de complir amb la normativa general.</a:t>
            </a:r>
          </a:p>
          <a:p>
            <a:r>
              <a:rPr lang="ca-ES" noProof="0" dirty="0"/>
              <a:t> </a:t>
            </a:r>
          </a:p>
          <a:p>
            <a:r>
              <a:rPr lang="ca-ES" noProof="0" dirty="0"/>
              <a:t>Exemples:</a:t>
            </a:r>
          </a:p>
          <a:p>
            <a:r>
              <a:rPr lang="ca-ES" noProof="0" dirty="0"/>
              <a:t>- Filtres de correu brossa en sistemes interns.</a:t>
            </a:r>
          </a:p>
          <a:p>
            <a:r>
              <a:rPr lang="ca-ES" noProof="0" dirty="0"/>
              <a:t>- Recomanacions de contingut en plataformes formatives.</a:t>
            </a:r>
          </a:p>
          <a:p>
            <a:r>
              <a:rPr lang="ca-ES" noProof="0" dirty="0"/>
              <a:t>- IA en videojocs educatius institucionals</a:t>
            </a:r>
            <a:r>
              <a:rPr lang="ca-ES" b="0" i="0" u="none" strike="noStrike" kern="1200" cap="none" spc="0" baseline="0" noProof="0" dirty="0">
                <a:solidFill>
                  <a:srgbClr val="000000"/>
                </a:solidFill>
                <a:effectLst/>
                <a:uFillTx/>
              </a:rPr>
              <a:t>.</a:t>
            </a:r>
            <a:endParaRPr lang="ca-ES" noProof="0" dirty="0"/>
          </a:p>
          <a:p>
            <a:r>
              <a:rPr lang="ca-ES" noProof="0" dirty="0"/>
              <a:t>- Optimització de recursos energètics en edificis públics</a:t>
            </a:r>
            <a:r>
              <a:rPr lang="ca-ES" b="0" i="0" u="none" strike="noStrike" kern="1200" cap="none" spc="0" baseline="0" noProof="0" dirty="0">
                <a:solidFill>
                  <a:srgbClr val="000000"/>
                </a:solidFill>
                <a:effectLst/>
                <a:uFillTx/>
              </a:rPr>
              <a:t>.</a:t>
            </a:r>
            <a:endParaRPr lang="ca-ES" noProof="0" dirty="0"/>
          </a:p>
          <a:p>
            <a:r>
              <a:rPr lang="ca-ES" noProof="0" dirty="0"/>
              <a:t>- Control de parcs i jardins amb IA i drons</a:t>
            </a:r>
            <a:r>
              <a:rPr lang="ca-ES" b="0" i="0" u="none" strike="noStrike" kern="1200" cap="none" spc="0" baseline="0" noProof="0" dirty="0">
                <a:solidFill>
                  <a:srgbClr val="000000"/>
                </a:solidFill>
                <a:effectLst/>
                <a:uFillTx/>
              </a:rPr>
              <a:t>.</a:t>
            </a:r>
            <a:endParaRPr lang="ca-ES" noProof="0" dirty="0"/>
          </a:p>
          <a:p>
            <a:endParaRPr lang="es-ES"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200" b="0" i="0" u="none" strike="noStrike" kern="1200" cap="none" spc="0" normalizeH="0" baseline="0" noProof="0">
              <a:ln>
                <a:noFill/>
              </a:ln>
              <a:solidFill>
                <a:srgbClr val="000000"/>
              </a:solidFill>
              <a:effectLst/>
              <a:uLnTx/>
              <a:uFillTx/>
              <a:latin typeface="Aptos"/>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8C181-AD71-4E41-B926-A738AF06117E}" type="slidenum">
              <a:rPr kumimoji="0" lang="es-ES" sz="1200" b="0" i="0" u="none" strike="noStrike" kern="1200" cap="none" spc="0" normalizeH="0" baseline="0" noProof="0" smtClean="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4003073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9FB39-A50B-005B-0759-F51776B5D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2F4AC-29CC-B359-CB8C-DF5253833CC7}"/>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C7F01F24-ABB2-AF8B-3597-A7C08C04221C}"/>
              </a:ext>
            </a:extLst>
          </p:cNvPr>
          <p:cNvSpPr>
            <a:spLocks noGrp="1"/>
          </p:cNvSpPr>
          <p:nvPr>
            <p:ph type="body" idx="1"/>
          </p:nvPr>
        </p:nvSpPr>
        <p:spPr/>
        <p:txBody>
          <a:bodyPr/>
          <a:lstStyle/>
          <a:p>
            <a:pPr lvl="1"/>
            <a:endParaRPr lang="ca-ES" dirty="0"/>
          </a:p>
          <a:p>
            <a:endParaRPr lang="en-US" dirty="0"/>
          </a:p>
        </p:txBody>
      </p:sp>
      <p:sp>
        <p:nvSpPr>
          <p:cNvPr id="4" name="Footer Placeholder 3">
            <a:extLst>
              <a:ext uri="{FF2B5EF4-FFF2-40B4-BE49-F238E27FC236}">
                <a16:creationId xmlns:a16="http://schemas.microsoft.com/office/drawing/2014/main" id="{1A0399A5-505F-1348-8CE4-D21D1F76A1D3}"/>
              </a:ext>
            </a:extLst>
          </p:cNvPr>
          <p:cNvSpPr>
            <a:spLocks noGrp="1"/>
          </p:cNvSpPr>
          <p:nvPr>
            <p:ph type="ftr" sz="quarter" idx="4"/>
          </p:nvPr>
        </p:nvSpPr>
        <p:spPr/>
        <p:txBody>
          <a:bodyPr/>
          <a:lstStyle/>
          <a:p>
            <a:pPr lvl="0"/>
            <a:endParaRPr lang="ca-ES"/>
          </a:p>
        </p:txBody>
      </p:sp>
      <p:sp>
        <p:nvSpPr>
          <p:cNvPr id="5" name="Slide Number Placeholder 4">
            <a:extLst>
              <a:ext uri="{FF2B5EF4-FFF2-40B4-BE49-F238E27FC236}">
                <a16:creationId xmlns:a16="http://schemas.microsoft.com/office/drawing/2014/main" id="{D926628C-1D43-03BF-8D2D-B3968DF19080}"/>
              </a:ext>
            </a:extLst>
          </p:cNvPr>
          <p:cNvSpPr>
            <a:spLocks noGrp="1"/>
          </p:cNvSpPr>
          <p:nvPr>
            <p:ph type="sldNum" sz="quarter" idx="5"/>
          </p:nvPr>
        </p:nvSpPr>
        <p:spPr/>
        <p:txBody>
          <a:bodyPr/>
          <a:lstStyle/>
          <a:p>
            <a:pPr lvl="0"/>
            <a:fld id="{6C38C181-AD71-4E41-B926-A738AF06117E}" type="slidenum">
              <a:rPr lang="en-US" smtClean="0"/>
              <a:t>20</a:t>
            </a:fld>
            <a:endParaRPr lang="en-US"/>
          </a:p>
        </p:txBody>
      </p:sp>
    </p:spTree>
    <p:extLst>
      <p:ext uri="{BB962C8B-B14F-4D97-AF65-F5344CB8AC3E}">
        <p14:creationId xmlns:p14="http://schemas.microsoft.com/office/powerpoint/2010/main" val="2661876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txBody>
          <a:bodyPr/>
          <a:lstStyle/>
          <a:p>
            <a:endParaRPr lang="es-ES"/>
          </a:p>
        </p:txBody>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200" b="0" i="0" u="none" strike="noStrike" kern="1200" cap="none" spc="0" normalizeH="0" baseline="0" noProof="0">
              <a:ln>
                <a:noFill/>
              </a:ln>
              <a:solidFill>
                <a:srgbClr val="000000"/>
              </a:solidFill>
              <a:effectLst/>
              <a:uLnTx/>
              <a:uFillTx/>
              <a:latin typeface="Aptos"/>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8C181-AD71-4E41-B926-A738AF06117E}" type="slidenum">
              <a:rPr kumimoji="0" lang="es-ES" sz="1200" b="0" i="0" u="none" strike="noStrike" kern="1200" cap="none" spc="0" normalizeH="0" baseline="0" noProof="0" smtClean="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428120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9785C-22D9-3A01-03FC-CA93464EE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63547-AE2F-3F9B-E75E-3A1E17017F0F}"/>
              </a:ext>
            </a:extLst>
          </p:cNvPr>
          <p:cNvSpPr>
            <a:spLocks noGrp="1" noRot="1" noChangeAspect="1"/>
          </p:cNvSpPr>
          <p:nvPr>
            <p:ph type="sldImg"/>
          </p:nvPr>
        </p:nvSpPr>
        <p:spPr>
          <a:xfrm>
            <a:off x="685800" y="1143000"/>
            <a:ext cx="5486400" cy="3086100"/>
          </a:xfrm>
        </p:spPr>
        <p:txBody>
          <a:bodyPr/>
          <a:lstStyle/>
          <a:p>
            <a:endParaRPr lang="es-ES"/>
          </a:p>
        </p:txBody>
      </p:sp>
      <p:sp>
        <p:nvSpPr>
          <p:cNvPr id="3" name="Notes Placeholder 2">
            <a:extLst>
              <a:ext uri="{FF2B5EF4-FFF2-40B4-BE49-F238E27FC236}">
                <a16:creationId xmlns:a16="http://schemas.microsoft.com/office/drawing/2014/main" id="{BD10DDC7-26ED-9884-FBA7-062B626CB4CE}"/>
              </a:ext>
            </a:extLst>
          </p:cNvPr>
          <p:cNvSpPr>
            <a:spLocks noGrp="1"/>
          </p:cNvSpPr>
          <p:nvPr>
            <p:ph type="body" idx="1"/>
          </p:nvPr>
        </p:nvSpPr>
        <p:spPr/>
        <p:txBody>
          <a:bodyPr/>
          <a:lstStyle/>
          <a:p>
            <a:endParaRPr lang="ca-ES"/>
          </a:p>
        </p:txBody>
      </p:sp>
      <p:sp>
        <p:nvSpPr>
          <p:cNvPr id="4" name="Footer Placeholder 3">
            <a:extLst>
              <a:ext uri="{FF2B5EF4-FFF2-40B4-BE49-F238E27FC236}">
                <a16:creationId xmlns:a16="http://schemas.microsoft.com/office/drawing/2014/main" id="{90E28692-C847-86DF-D551-5AA0604FECC4}"/>
              </a:ext>
            </a:extLst>
          </p:cNvPr>
          <p:cNvSpPr>
            <a:spLocks noGrp="1"/>
          </p:cNvSpPr>
          <p:nvPr>
            <p:ph type="ftr" sz="quarter" idx="4"/>
          </p:nvPr>
        </p:nvSpPr>
        <p:spPr/>
        <p:txBody>
          <a:bodyPr/>
          <a:lstStyle/>
          <a:p>
            <a:pPr lvl="0"/>
            <a:endParaRPr lang="ca-ES"/>
          </a:p>
        </p:txBody>
      </p:sp>
      <p:sp>
        <p:nvSpPr>
          <p:cNvPr id="5" name="Slide Number Placeholder 4">
            <a:extLst>
              <a:ext uri="{FF2B5EF4-FFF2-40B4-BE49-F238E27FC236}">
                <a16:creationId xmlns:a16="http://schemas.microsoft.com/office/drawing/2014/main" id="{29743494-3666-EC52-C8C7-8481258C1C35}"/>
              </a:ext>
            </a:extLst>
          </p:cNvPr>
          <p:cNvSpPr>
            <a:spLocks noGrp="1"/>
          </p:cNvSpPr>
          <p:nvPr>
            <p:ph type="sldNum" sz="quarter" idx="5"/>
          </p:nvPr>
        </p:nvSpPr>
        <p:spPr/>
        <p:txBody>
          <a:bodyPr/>
          <a:lstStyle/>
          <a:p>
            <a:pPr lvl="0"/>
            <a:fld id="{6C38C181-AD71-4E41-B926-A738AF06117E}" type="slidenum">
              <a:rPr lang="en-GB" smtClean="0"/>
              <a:t>22</a:t>
            </a:fld>
            <a:endParaRPr lang="en-GB"/>
          </a:p>
        </p:txBody>
      </p:sp>
    </p:spTree>
    <p:extLst>
      <p:ext uri="{BB962C8B-B14F-4D97-AF65-F5344CB8AC3E}">
        <p14:creationId xmlns:p14="http://schemas.microsoft.com/office/powerpoint/2010/main" val="107081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F4FF3-F4B1-D850-26BF-EAF274FF3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3E77B-3ECF-634B-C108-AE66EB47F063}"/>
              </a:ext>
            </a:extLst>
          </p:cNvPr>
          <p:cNvSpPr>
            <a:spLocks noGrp="1" noRot="1" noChangeAspect="1"/>
          </p:cNvSpPr>
          <p:nvPr>
            <p:ph type="sldImg"/>
          </p:nvPr>
        </p:nvSpPr>
        <p:spPr>
          <a:xfrm>
            <a:off x="685800" y="1143000"/>
            <a:ext cx="5486400" cy="3086100"/>
          </a:xfrm>
        </p:spPr>
        <p:txBody>
          <a:bodyPr/>
          <a:lstStyle/>
          <a:p>
            <a:endParaRPr lang="es-ES"/>
          </a:p>
        </p:txBody>
      </p:sp>
      <p:sp>
        <p:nvSpPr>
          <p:cNvPr id="3" name="Notes Placeholder 2">
            <a:extLst>
              <a:ext uri="{FF2B5EF4-FFF2-40B4-BE49-F238E27FC236}">
                <a16:creationId xmlns:a16="http://schemas.microsoft.com/office/drawing/2014/main" id="{9FEBFC21-F93D-655A-CE28-5AD8146A1392}"/>
              </a:ext>
            </a:extLst>
          </p:cNvPr>
          <p:cNvSpPr>
            <a:spLocks noGrp="1"/>
          </p:cNvSpPr>
          <p:nvPr>
            <p:ph type="body" idx="1"/>
          </p:nvPr>
        </p:nvSpPr>
        <p:spPr/>
        <p:txBody>
          <a:bodyPr/>
          <a:lstStyle/>
          <a:p>
            <a:endParaRPr lang="ca-ES"/>
          </a:p>
        </p:txBody>
      </p:sp>
      <p:sp>
        <p:nvSpPr>
          <p:cNvPr id="4" name="Footer Placeholder 3">
            <a:extLst>
              <a:ext uri="{FF2B5EF4-FFF2-40B4-BE49-F238E27FC236}">
                <a16:creationId xmlns:a16="http://schemas.microsoft.com/office/drawing/2014/main" id="{37A6CC50-E81F-CE9F-8AD6-DF80B51AF415}"/>
              </a:ext>
            </a:extLst>
          </p:cNvPr>
          <p:cNvSpPr>
            <a:spLocks noGrp="1"/>
          </p:cNvSpPr>
          <p:nvPr>
            <p:ph type="ftr" sz="quarter" idx="4"/>
          </p:nvPr>
        </p:nvSpPr>
        <p:spPr/>
        <p:txBody>
          <a:bodyPr/>
          <a:lstStyle/>
          <a:p>
            <a:pPr lvl="0"/>
            <a:endParaRPr lang="ca-ES"/>
          </a:p>
        </p:txBody>
      </p:sp>
      <p:sp>
        <p:nvSpPr>
          <p:cNvPr id="5" name="Slide Number Placeholder 4">
            <a:extLst>
              <a:ext uri="{FF2B5EF4-FFF2-40B4-BE49-F238E27FC236}">
                <a16:creationId xmlns:a16="http://schemas.microsoft.com/office/drawing/2014/main" id="{7CFD4A49-A5C0-5401-083A-EAEDC61012DC}"/>
              </a:ext>
            </a:extLst>
          </p:cNvPr>
          <p:cNvSpPr>
            <a:spLocks noGrp="1"/>
          </p:cNvSpPr>
          <p:nvPr>
            <p:ph type="sldNum" sz="quarter" idx="5"/>
          </p:nvPr>
        </p:nvSpPr>
        <p:spPr/>
        <p:txBody>
          <a:bodyPr/>
          <a:lstStyle/>
          <a:p>
            <a:pPr lvl="0"/>
            <a:fld id="{6C38C181-AD71-4E41-B926-A738AF06117E}" type="slidenum">
              <a:rPr lang="en-GB" smtClean="0"/>
              <a:t>23</a:t>
            </a:fld>
            <a:endParaRPr lang="en-GB"/>
          </a:p>
        </p:txBody>
      </p:sp>
    </p:spTree>
    <p:extLst>
      <p:ext uri="{BB962C8B-B14F-4D97-AF65-F5344CB8AC3E}">
        <p14:creationId xmlns:p14="http://schemas.microsoft.com/office/powerpoint/2010/main" val="281801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D7F5D-EF8B-ADB1-2526-4C4BFB601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FB7B2-C2D6-3022-6A62-8B1A2D541917}"/>
              </a:ext>
            </a:extLst>
          </p:cNvPr>
          <p:cNvSpPr>
            <a:spLocks noGrp="1" noRot="1" noChangeAspect="1"/>
          </p:cNvSpPr>
          <p:nvPr>
            <p:ph type="sldImg"/>
          </p:nvPr>
        </p:nvSpPr>
        <p:spPr>
          <a:xfrm>
            <a:off x="685800" y="1143000"/>
            <a:ext cx="5486400" cy="3086100"/>
          </a:xfrm>
        </p:spPr>
        <p:txBody>
          <a:bodyPr/>
          <a:lstStyle/>
          <a:p>
            <a:endParaRPr lang="es-ES"/>
          </a:p>
        </p:txBody>
      </p:sp>
      <p:sp>
        <p:nvSpPr>
          <p:cNvPr id="3" name="Notes Placeholder 2">
            <a:extLst>
              <a:ext uri="{FF2B5EF4-FFF2-40B4-BE49-F238E27FC236}">
                <a16:creationId xmlns:a16="http://schemas.microsoft.com/office/drawing/2014/main" id="{CF691A58-31F5-8C17-40BC-01C509E884C2}"/>
              </a:ext>
            </a:extLst>
          </p:cNvPr>
          <p:cNvSpPr>
            <a:spLocks noGrp="1"/>
          </p:cNvSpPr>
          <p:nvPr>
            <p:ph type="body" idx="1"/>
          </p:nvPr>
        </p:nvSpPr>
        <p:spPr/>
        <p:txBody>
          <a:bodyPr/>
          <a:lstStyle/>
          <a:p>
            <a:endParaRPr lang="ca-ES"/>
          </a:p>
        </p:txBody>
      </p:sp>
      <p:sp>
        <p:nvSpPr>
          <p:cNvPr id="4" name="Footer Placeholder 3">
            <a:extLst>
              <a:ext uri="{FF2B5EF4-FFF2-40B4-BE49-F238E27FC236}">
                <a16:creationId xmlns:a16="http://schemas.microsoft.com/office/drawing/2014/main" id="{1E45D5DA-3DB9-F44B-A871-23F631AE1E7F}"/>
              </a:ext>
            </a:extLst>
          </p:cNvPr>
          <p:cNvSpPr>
            <a:spLocks noGrp="1"/>
          </p:cNvSpPr>
          <p:nvPr>
            <p:ph type="ftr" sz="quarter" idx="4"/>
          </p:nvPr>
        </p:nvSpPr>
        <p:spPr/>
        <p:txBody>
          <a:bodyPr/>
          <a:lstStyle/>
          <a:p>
            <a:pPr lvl="0"/>
            <a:endParaRPr lang="ca-ES"/>
          </a:p>
        </p:txBody>
      </p:sp>
      <p:sp>
        <p:nvSpPr>
          <p:cNvPr id="5" name="Slide Number Placeholder 4">
            <a:extLst>
              <a:ext uri="{FF2B5EF4-FFF2-40B4-BE49-F238E27FC236}">
                <a16:creationId xmlns:a16="http://schemas.microsoft.com/office/drawing/2014/main" id="{8498FDC2-4DAD-93D4-D624-B7EED33881A4}"/>
              </a:ext>
            </a:extLst>
          </p:cNvPr>
          <p:cNvSpPr>
            <a:spLocks noGrp="1"/>
          </p:cNvSpPr>
          <p:nvPr>
            <p:ph type="sldNum" sz="quarter" idx="5"/>
          </p:nvPr>
        </p:nvSpPr>
        <p:spPr/>
        <p:txBody>
          <a:bodyPr/>
          <a:lstStyle/>
          <a:p>
            <a:pPr lvl="0"/>
            <a:fld id="{6C38C181-AD71-4E41-B926-A738AF06117E}" type="slidenum">
              <a:rPr lang="en-GB" smtClean="0"/>
              <a:t>24</a:t>
            </a:fld>
            <a:endParaRPr lang="en-GB"/>
          </a:p>
        </p:txBody>
      </p:sp>
    </p:spTree>
    <p:extLst>
      <p:ext uri="{BB962C8B-B14F-4D97-AF65-F5344CB8AC3E}">
        <p14:creationId xmlns:p14="http://schemas.microsoft.com/office/powerpoint/2010/main" val="127536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36F4-6268-8F2B-976D-E2738799D3E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630B37-8E24-A8D7-28FE-7B9DEE4A585E}"/>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8D1BF84E-1AFB-1CF7-CA61-60377E723A7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5035FAF-5EFC-6865-4A97-6B3844442D7C}"/>
              </a:ext>
            </a:extLst>
          </p:cNvPr>
          <p:cNvSpPr>
            <a:spLocks noGrp="1"/>
          </p:cNvSpPr>
          <p:nvPr>
            <p:ph type="sldNum" sz="quarter" idx="5"/>
          </p:nvPr>
        </p:nvSpPr>
        <p:spPr/>
        <p:txBody>
          <a:bodyPr/>
          <a:lstStyle/>
          <a:p>
            <a:fld id="{7BBD04F7-999A-45C6-A888-3CD53B732B30}" type="slidenum">
              <a:rPr lang="ca-ES" smtClean="0"/>
              <a:t>2</a:t>
            </a:fld>
            <a:endParaRPr lang="ca-ES"/>
          </a:p>
        </p:txBody>
      </p:sp>
    </p:spTree>
    <p:extLst>
      <p:ext uri="{BB962C8B-B14F-4D97-AF65-F5344CB8AC3E}">
        <p14:creationId xmlns:p14="http://schemas.microsoft.com/office/powerpoint/2010/main" val="379664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7C21-BF0B-9D39-4EE7-ACB58FACB3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0A21042-35A6-954E-B568-14ED9937185C}"/>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4B6A7518-47DF-395F-8596-9A62273AE57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5C55ED7-379C-6F83-7D75-18FEFB4C43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04F7-999A-45C6-A888-3CD53B732B30}" type="slidenum">
              <a:rPr kumimoji="0" lang="ca-ES" sz="1200" b="0" i="0" u="none" strike="noStrike" kern="1200" cap="none" spc="0" normalizeH="0" baseline="0" noProof="0" smtClean="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a-ES"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261755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4"/>
          </p:nvPr>
        </p:nvSpPr>
        <p:spPr/>
        <p:txBody>
          <a:bodyPr/>
          <a:lstStyle/>
          <a:p>
            <a:pPr lvl="0"/>
            <a:endParaRPr lang="ca-ES"/>
          </a:p>
        </p:txBody>
      </p:sp>
      <p:sp>
        <p:nvSpPr>
          <p:cNvPr id="5" name="Marcador de número de diapositiva 4"/>
          <p:cNvSpPr>
            <a:spLocks noGrp="1"/>
          </p:cNvSpPr>
          <p:nvPr>
            <p:ph type="sldNum" sz="quarter" idx="5"/>
          </p:nvPr>
        </p:nvSpPr>
        <p:spPr/>
        <p:txBody>
          <a:bodyPr/>
          <a:lstStyle/>
          <a:p>
            <a:pPr lvl="0"/>
            <a:fld id="{6C38C181-AD71-4E41-B926-A738AF06117E}" type="slidenum">
              <a:rPr lang="es-ES" smtClean="0"/>
              <a:t>3</a:t>
            </a:fld>
            <a:endParaRPr lang="es-ES"/>
          </a:p>
        </p:txBody>
      </p:sp>
    </p:spTree>
    <p:extLst>
      <p:ext uri="{BB962C8B-B14F-4D97-AF65-F5344CB8AC3E}">
        <p14:creationId xmlns:p14="http://schemas.microsoft.com/office/powerpoint/2010/main" val="34684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E93D3-75AD-4D1D-2851-455BD0FB8C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3A6F516-638B-5818-98D8-1B94A999C013}"/>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D6795D30-BCC4-1073-FAC2-C6602D15C6BA}"/>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CF0468D6-356D-03EC-769D-A53CC7B22DE0}"/>
              </a:ext>
            </a:extLst>
          </p:cNvPr>
          <p:cNvSpPr>
            <a:spLocks noGrp="1"/>
          </p:cNvSpPr>
          <p:nvPr>
            <p:ph type="ftr" sz="quarter" idx="4"/>
          </p:nvPr>
        </p:nvSpPr>
        <p:spPr/>
        <p:txBody>
          <a:bodyPr/>
          <a:lstStyle/>
          <a:p>
            <a:pPr lvl="0"/>
            <a:endParaRPr lang="ca-ES"/>
          </a:p>
        </p:txBody>
      </p:sp>
      <p:sp>
        <p:nvSpPr>
          <p:cNvPr id="5" name="Marcador de número de diapositiva 4">
            <a:extLst>
              <a:ext uri="{FF2B5EF4-FFF2-40B4-BE49-F238E27FC236}">
                <a16:creationId xmlns:a16="http://schemas.microsoft.com/office/drawing/2014/main" id="{1A472047-811C-08A9-FEAF-9E7E0470DB4B}"/>
              </a:ext>
            </a:extLst>
          </p:cNvPr>
          <p:cNvSpPr>
            <a:spLocks noGrp="1"/>
          </p:cNvSpPr>
          <p:nvPr>
            <p:ph type="sldNum" sz="quarter" idx="5"/>
          </p:nvPr>
        </p:nvSpPr>
        <p:spPr/>
        <p:txBody>
          <a:bodyPr/>
          <a:lstStyle/>
          <a:p>
            <a:pPr lvl="0"/>
            <a:fld id="{6C38C181-AD71-4E41-B926-A738AF06117E}" type="slidenum">
              <a:rPr lang="es-ES" smtClean="0"/>
              <a:t>4</a:t>
            </a:fld>
            <a:endParaRPr lang="es-ES"/>
          </a:p>
        </p:txBody>
      </p:sp>
    </p:spTree>
    <p:extLst>
      <p:ext uri="{BB962C8B-B14F-4D97-AF65-F5344CB8AC3E}">
        <p14:creationId xmlns:p14="http://schemas.microsoft.com/office/powerpoint/2010/main" val="37222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4"/>
          </p:nvPr>
        </p:nvSpPr>
        <p:spPr/>
        <p:txBody>
          <a:bodyPr/>
          <a:lstStyle/>
          <a:p>
            <a:pPr lvl="0"/>
            <a:endParaRPr lang="ca-ES"/>
          </a:p>
        </p:txBody>
      </p:sp>
      <p:sp>
        <p:nvSpPr>
          <p:cNvPr id="5" name="Marcador de número de diapositiva 4"/>
          <p:cNvSpPr>
            <a:spLocks noGrp="1"/>
          </p:cNvSpPr>
          <p:nvPr>
            <p:ph type="sldNum" sz="quarter" idx="5"/>
          </p:nvPr>
        </p:nvSpPr>
        <p:spPr/>
        <p:txBody>
          <a:bodyPr/>
          <a:lstStyle/>
          <a:p>
            <a:pPr lvl="0"/>
            <a:fld id="{6C38C181-AD71-4E41-B926-A738AF06117E}" type="slidenum">
              <a:rPr lang="es-ES" smtClean="0"/>
              <a:t>5</a:t>
            </a:fld>
            <a:endParaRPr lang="es-ES"/>
          </a:p>
        </p:txBody>
      </p:sp>
    </p:spTree>
    <p:extLst>
      <p:ext uri="{BB962C8B-B14F-4D97-AF65-F5344CB8AC3E}">
        <p14:creationId xmlns:p14="http://schemas.microsoft.com/office/powerpoint/2010/main" val="122456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E861-BE48-DF1E-6F4D-F5BB6F59F9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E5C33B-FA44-4F20-6E7E-4E408C55A96B}"/>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242FFC28-A6B9-943E-00E6-85F11AECA6F4}"/>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118E0AE4-F0FE-28F5-73C1-8D07085B3199}"/>
              </a:ext>
            </a:extLst>
          </p:cNvPr>
          <p:cNvSpPr>
            <a:spLocks noGrp="1"/>
          </p:cNvSpPr>
          <p:nvPr>
            <p:ph type="ftr" sz="quarter" idx="4"/>
          </p:nvPr>
        </p:nvSpPr>
        <p:spPr/>
        <p:txBody>
          <a:bodyPr/>
          <a:lstStyle/>
          <a:p>
            <a:pPr lvl="0"/>
            <a:endParaRPr lang="ca-ES"/>
          </a:p>
        </p:txBody>
      </p:sp>
      <p:sp>
        <p:nvSpPr>
          <p:cNvPr id="5" name="Marcador de número de diapositiva 4">
            <a:extLst>
              <a:ext uri="{FF2B5EF4-FFF2-40B4-BE49-F238E27FC236}">
                <a16:creationId xmlns:a16="http://schemas.microsoft.com/office/drawing/2014/main" id="{CC4EF7D0-23A3-2B43-6A36-1DEB610DA21C}"/>
              </a:ext>
            </a:extLst>
          </p:cNvPr>
          <p:cNvSpPr>
            <a:spLocks noGrp="1"/>
          </p:cNvSpPr>
          <p:nvPr>
            <p:ph type="sldNum" sz="quarter" idx="5"/>
          </p:nvPr>
        </p:nvSpPr>
        <p:spPr/>
        <p:txBody>
          <a:bodyPr/>
          <a:lstStyle/>
          <a:p>
            <a:pPr lvl="0"/>
            <a:fld id="{6C38C181-AD71-4E41-B926-A738AF06117E}" type="slidenum">
              <a:rPr lang="es-ES" smtClean="0"/>
              <a:t>6</a:t>
            </a:fld>
            <a:endParaRPr lang="es-ES"/>
          </a:p>
        </p:txBody>
      </p:sp>
    </p:spTree>
    <p:extLst>
      <p:ext uri="{BB962C8B-B14F-4D97-AF65-F5344CB8AC3E}">
        <p14:creationId xmlns:p14="http://schemas.microsoft.com/office/powerpoint/2010/main" val="41342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6555A-8F8D-D707-91D2-864F9089671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FDAA9B-E13B-4A12-1694-13A2D2FE1CCF}"/>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69F0F709-18DC-E524-380F-9E19E15C907B}"/>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AC78FEB0-90E0-65F1-6541-ABD0C822A457}"/>
              </a:ext>
            </a:extLst>
          </p:cNvPr>
          <p:cNvSpPr>
            <a:spLocks noGrp="1"/>
          </p:cNvSpPr>
          <p:nvPr>
            <p:ph type="ftr" sz="quarter" idx="4"/>
          </p:nvPr>
        </p:nvSpPr>
        <p:spPr/>
        <p:txBody>
          <a:bodyPr/>
          <a:lstStyle/>
          <a:p>
            <a:pPr lvl="0"/>
            <a:endParaRPr lang="ca-ES"/>
          </a:p>
        </p:txBody>
      </p:sp>
      <p:sp>
        <p:nvSpPr>
          <p:cNvPr id="5" name="Marcador de número de diapositiva 4">
            <a:extLst>
              <a:ext uri="{FF2B5EF4-FFF2-40B4-BE49-F238E27FC236}">
                <a16:creationId xmlns:a16="http://schemas.microsoft.com/office/drawing/2014/main" id="{C0CD5C17-D67C-AE6A-0C7C-CE37E94BF28F}"/>
              </a:ext>
            </a:extLst>
          </p:cNvPr>
          <p:cNvSpPr>
            <a:spLocks noGrp="1"/>
          </p:cNvSpPr>
          <p:nvPr>
            <p:ph type="sldNum" sz="quarter" idx="5"/>
          </p:nvPr>
        </p:nvSpPr>
        <p:spPr/>
        <p:txBody>
          <a:bodyPr/>
          <a:lstStyle/>
          <a:p>
            <a:pPr lvl="0"/>
            <a:fld id="{6C38C181-AD71-4E41-B926-A738AF06117E}" type="slidenum">
              <a:rPr lang="es-ES" smtClean="0"/>
              <a:t>7</a:t>
            </a:fld>
            <a:endParaRPr lang="es-ES"/>
          </a:p>
        </p:txBody>
      </p:sp>
    </p:spTree>
    <p:extLst>
      <p:ext uri="{BB962C8B-B14F-4D97-AF65-F5344CB8AC3E}">
        <p14:creationId xmlns:p14="http://schemas.microsoft.com/office/powerpoint/2010/main" val="4227631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ED0D-F6DA-08EE-6722-B8E8103E98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DD63D1A-FB7C-7B5A-C9C1-90BC67C342FA}"/>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DBF347B9-0E10-C513-CF1F-8DCD60E04C52}"/>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1A6FBE23-E7FE-A25F-36B0-E68F2D293FB0}"/>
              </a:ext>
            </a:extLst>
          </p:cNvPr>
          <p:cNvSpPr>
            <a:spLocks noGrp="1"/>
          </p:cNvSpPr>
          <p:nvPr>
            <p:ph type="ftr" sz="quarter" idx="4"/>
          </p:nvPr>
        </p:nvSpPr>
        <p:spPr/>
        <p:txBody>
          <a:bodyPr/>
          <a:lstStyle/>
          <a:p>
            <a:pPr lvl="0"/>
            <a:endParaRPr lang="ca-ES"/>
          </a:p>
        </p:txBody>
      </p:sp>
      <p:sp>
        <p:nvSpPr>
          <p:cNvPr id="5" name="Marcador de número de diapositiva 4">
            <a:extLst>
              <a:ext uri="{FF2B5EF4-FFF2-40B4-BE49-F238E27FC236}">
                <a16:creationId xmlns:a16="http://schemas.microsoft.com/office/drawing/2014/main" id="{645FCF03-3A2A-7F2D-2967-AE6A7AC2F2A4}"/>
              </a:ext>
            </a:extLst>
          </p:cNvPr>
          <p:cNvSpPr>
            <a:spLocks noGrp="1"/>
          </p:cNvSpPr>
          <p:nvPr>
            <p:ph type="sldNum" sz="quarter" idx="5"/>
          </p:nvPr>
        </p:nvSpPr>
        <p:spPr/>
        <p:txBody>
          <a:bodyPr/>
          <a:lstStyle/>
          <a:p>
            <a:pPr lvl="0"/>
            <a:fld id="{6C38C181-AD71-4E41-B926-A738AF06117E}" type="slidenum">
              <a:rPr lang="es-ES" smtClean="0"/>
              <a:t>9</a:t>
            </a:fld>
            <a:endParaRPr lang="es-ES"/>
          </a:p>
        </p:txBody>
      </p:sp>
    </p:spTree>
    <p:extLst>
      <p:ext uri="{BB962C8B-B14F-4D97-AF65-F5344CB8AC3E}">
        <p14:creationId xmlns:p14="http://schemas.microsoft.com/office/powerpoint/2010/main" val="32929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F953-4CA2-8C53-32D1-5B0D4C35981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DA6CA39-4CF6-5503-265A-33A086F0FA0F}"/>
              </a:ext>
            </a:extLst>
          </p:cNvPr>
          <p:cNvSpPr>
            <a:spLocks noGrp="1" noRot="1" noChangeAspect="1"/>
          </p:cNvSpPr>
          <p:nvPr>
            <p:ph type="sldImg"/>
          </p:nvPr>
        </p:nvSpPr>
        <p:spPr>
          <a:xfrm>
            <a:off x="685800" y="1143000"/>
            <a:ext cx="5486400" cy="3086100"/>
          </a:xfrm>
        </p:spPr>
        <p:txBody>
          <a:bodyPr/>
          <a:lstStyle/>
          <a:p>
            <a:endParaRPr lang="es-ES"/>
          </a:p>
        </p:txBody>
      </p:sp>
      <p:sp>
        <p:nvSpPr>
          <p:cNvPr id="3" name="Marcador de notas 2">
            <a:extLst>
              <a:ext uri="{FF2B5EF4-FFF2-40B4-BE49-F238E27FC236}">
                <a16:creationId xmlns:a16="http://schemas.microsoft.com/office/drawing/2014/main" id="{E9ECE525-5743-0A51-0A73-2F992CF7790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C4CA31E-9218-82B5-1A72-753D1AE39DF2}"/>
              </a:ext>
            </a:extLst>
          </p:cNvPr>
          <p:cNvSpPr>
            <a:spLocks noGrp="1"/>
          </p:cNvSpPr>
          <p:nvPr>
            <p:ph type="sldNum" sz="quarter" idx="5"/>
          </p:nvPr>
        </p:nvSpPr>
        <p:spPr/>
        <p:txBody>
          <a:bodyPr/>
          <a:lstStyle/>
          <a:p>
            <a:fld id="{7BBD04F7-999A-45C6-A888-3CD53B732B30}" type="slidenum">
              <a:rPr lang="ca-ES" smtClean="0"/>
              <a:t>10</a:t>
            </a:fld>
            <a:endParaRPr lang="ca-ES"/>
          </a:p>
        </p:txBody>
      </p:sp>
    </p:spTree>
    <p:extLst>
      <p:ext uri="{BB962C8B-B14F-4D97-AF65-F5344CB8AC3E}">
        <p14:creationId xmlns:p14="http://schemas.microsoft.com/office/powerpoint/2010/main" val="906069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 Diapositiva de títol escut">
    <p:spTree>
      <p:nvGrpSpPr>
        <p:cNvPr id="1" name=""/>
        <p:cNvGrpSpPr/>
        <p:nvPr/>
      </p:nvGrpSpPr>
      <p:grpSpPr>
        <a:xfrm>
          <a:off x="0" y="0"/>
          <a:ext cx="0" cy="0"/>
          <a:chOff x="0" y="0"/>
          <a:chExt cx="0" cy="0"/>
        </a:xfrm>
      </p:grpSpPr>
      <p:sp>
        <p:nvSpPr>
          <p:cNvPr id="7" name="Contenidor de títol 1">
            <a:extLst>
              <a:ext uri="{FF2B5EF4-FFF2-40B4-BE49-F238E27FC236}">
                <a16:creationId xmlns:a16="http://schemas.microsoft.com/office/drawing/2014/main" id="{BA31D80E-908A-7D2D-22E2-2C53E565B265}"/>
              </a:ext>
            </a:extLst>
          </p:cNvPr>
          <p:cNvSpPr>
            <a:spLocks noGrp="1"/>
          </p:cNvSpPr>
          <p:nvPr>
            <p:ph type="title" hasCustomPrompt="1"/>
          </p:nvPr>
        </p:nvSpPr>
        <p:spPr>
          <a:xfrm>
            <a:off x="1060002" y="1987199"/>
            <a:ext cx="5006502" cy="996145"/>
          </a:xfrm>
          <a:prstGeom prst="rect">
            <a:avLst/>
          </a:prstGeom>
        </p:spPr>
        <p:txBody>
          <a:bodyPr vert="horz" lIns="0" tIns="0" rIns="0" bIns="0" rtlCol="0" anchor="t">
            <a:noAutofit/>
          </a:bodyPr>
          <a:lstStyle>
            <a:lvl1pPr>
              <a:defRPr sz="3600" b="1"/>
            </a:lvl1pPr>
          </a:lstStyle>
          <a:p>
            <a:r>
              <a:rPr lang="ca-ES"/>
              <a:t>Feu clic aquí per editar el text del títol</a:t>
            </a:r>
          </a:p>
        </p:txBody>
      </p:sp>
      <p:sp>
        <p:nvSpPr>
          <p:cNvPr id="8" name="Contenidor de text 2">
            <a:extLst>
              <a:ext uri="{FF2B5EF4-FFF2-40B4-BE49-F238E27FC236}">
                <a16:creationId xmlns:a16="http://schemas.microsoft.com/office/drawing/2014/main" id="{30BAE3E6-8753-E0DC-8AE1-597375831E20}"/>
              </a:ext>
            </a:extLst>
          </p:cNvPr>
          <p:cNvSpPr>
            <a:spLocks noGrp="1"/>
          </p:cNvSpPr>
          <p:nvPr>
            <p:ph type="body" sz="quarter" idx="10" hasCustomPrompt="1"/>
          </p:nvPr>
        </p:nvSpPr>
        <p:spPr>
          <a:xfrm>
            <a:off x="1060003" y="3094315"/>
            <a:ext cx="5006502" cy="678485"/>
          </a:xfrm>
          <a:prstGeom prst="rect">
            <a:avLst/>
          </a:prstGeom>
        </p:spPr>
        <p:txBody>
          <a:bodyPr lIns="0" tIns="0" rIns="0" bIns="0"/>
          <a:lstStyle>
            <a:lvl1pPr marL="0" indent="0">
              <a:buFontTx/>
              <a:buNone/>
              <a:defRPr sz="20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ca-ES"/>
              <a:t>Feu clic per editar el text del subtítol</a:t>
            </a:r>
          </a:p>
        </p:txBody>
      </p:sp>
      <p:sp>
        <p:nvSpPr>
          <p:cNvPr id="9" name="Contenidor de contingut 4">
            <a:extLst>
              <a:ext uri="{FF2B5EF4-FFF2-40B4-BE49-F238E27FC236}">
                <a16:creationId xmlns:a16="http://schemas.microsoft.com/office/drawing/2014/main" id="{F3F35D59-D4BB-2A03-9967-8A2A5D1AFF1F}"/>
              </a:ext>
            </a:extLst>
          </p:cNvPr>
          <p:cNvSpPr>
            <a:spLocks noGrp="1"/>
          </p:cNvSpPr>
          <p:nvPr>
            <p:ph sz="quarter" idx="11" hasCustomPrompt="1"/>
          </p:nvPr>
        </p:nvSpPr>
        <p:spPr>
          <a:xfrm>
            <a:off x="1059529" y="3980657"/>
            <a:ext cx="5006975" cy="295852"/>
          </a:xfrm>
          <a:prstGeom prst="rect">
            <a:avLst/>
          </a:prstGeom>
        </p:spPr>
        <p:txBody>
          <a:bodyPr lIns="0" tIns="0" rIns="0" bIns="0"/>
          <a:lstStyle>
            <a:lvl1pPr marL="0" indent="0">
              <a:buFontTx/>
              <a:buNone/>
              <a:defRPr sz="16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r>
              <a:rPr lang="ca-ES"/>
              <a:t>Feu clic per editar el text de la data</a:t>
            </a:r>
          </a:p>
        </p:txBody>
      </p:sp>
      <p:pic>
        <p:nvPicPr>
          <p:cNvPr id="4" name="Imatg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66335" y="5998999"/>
            <a:ext cx="1825756" cy="469529"/>
          </a:xfrm>
          <a:prstGeom prst="rect">
            <a:avLst/>
          </a:prstGeom>
        </p:spPr>
      </p:pic>
      <p:pic>
        <p:nvPicPr>
          <p:cNvPr id="2" name="Imatg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0743" y="0"/>
            <a:ext cx="4651257" cy="5593091"/>
          </a:xfrm>
          <a:prstGeom prst="rect">
            <a:avLst/>
          </a:prstGeom>
        </p:spPr>
      </p:pic>
    </p:spTree>
    <p:extLst>
      <p:ext uri="{BB962C8B-B14F-4D97-AF65-F5344CB8AC3E}">
        <p14:creationId xmlns:p14="http://schemas.microsoft.com/office/powerpoint/2010/main" val="275811277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 - Títol de secció">
    <p:spTree>
      <p:nvGrpSpPr>
        <p:cNvPr id="1" name=""/>
        <p:cNvGrpSpPr/>
        <p:nvPr/>
      </p:nvGrpSpPr>
      <p:grpSpPr>
        <a:xfrm>
          <a:off x="0" y="0"/>
          <a:ext cx="0" cy="0"/>
          <a:chOff x="0" y="0"/>
          <a:chExt cx="0" cy="0"/>
        </a:xfrm>
      </p:grpSpPr>
      <p:sp>
        <p:nvSpPr>
          <p:cNvPr id="3" name="Contenidor de text 2"/>
          <p:cNvSpPr>
            <a:spLocks noGrp="1"/>
          </p:cNvSpPr>
          <p:nvPr>
            <p:ph type="body" sz="quarter" idx="27" hasCustomPrompt="1"/>
          </p:nvPr>
        </p:nvSpPr>
        <p:spPr>
          <a:xfrm>
            <a:off x="4655128" y="1731818"/>
            <a:ext cx="2881744" cy="993916"/>
          </a:xfrm>
          <a:prstGeom prst="rect">
            <a:avLst/>
          </a:prstGeom>
        </p:spPr>
        <p:txBody>
          <a:bodyPr lIns="0" tIns="0" rIns="0" bIns="0"/>
          <a:lstStyle>
            <a:lvl1pPr algn="ctr">
              <a:defRPr sz="8000">
                <a:solidFill>
                  <a:srgbClr val="CD3333"/>
                </a:solidFill>
              </a:defRPr>
            </a:lvl1pPr>
          </a:lstStyle>
          <a:p>
            <a:pPr lvl="0"/>
            <a:r>
              <a:rPr lang="ca-ES"/>
              <a:t>0</a:t>
            </a:r>
          </a:p>
        </p:txBody>
      </p:sp>
      <p:sp>
        <p:nvSpPr>
          <p:cNvPr id="7" name="Títol 6"/>
          <p:cNvSpPr>
            <a:spLocks noGrp="1"/>
          </p:cNvSpPr>
          <p:nvPr>
            <p:ph type="title"/>
          </p:nvPr>
        </p:nvSpPr>
        <p:spPr>
          <a:xfrm>
            <a:off x="1056639" y="3161536"/>
            <a:ext cx="10077525" cy="920012"/>
          </a:xfrm>
          <a:prstGeom prst="rect">
            <a:avLst/>
          </a:prstGeom>
        </p:spPr>
        <p:txBody>
          <a:bodyPr lIns="0" tIns="0" rIns="0" bIns="0" anchor="t"/>
          <a:lstStyle>
            <a:lvl1pPr marL="0" indent="0" algn="ctr">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6" name="Connector recte 5"/>
          <p:cNvCxnSpPr/>
          <p:nvPr userDrawn="1"/>
        </p:nvCxnSpPr>
        <p:spPr>
          <a:xfrm>
            <a:off x="5008034" y="2929781"/>
            <a:ext cx="2175933" cy="0"/>
          </a:xfrm>
          <a:prstGeom prst="line">
            <a:avLst/>
          </a:prstGeom>
          <a:ln w="9525">
            <a:solidFill>
              <a:srgbClr val="3333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2022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 - Títol de secció fons vermell">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737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 - Títol de secció fons amb imatge">
    <p:spTree>
      <p:nvGrpSpPr>
        <p:cNvPr id="1" name=""/>
        <p:cNvGrpSpPr/>
        <p:nvPr/>
      </p:nvGrpSpPr>
      <p:grpSpPr>
        <a:xfrm>
          <a:off x="0" y="0"/>
          <a:ext cx="0" cy="0"/>
          <a:chOff x="0" y="0"/>
          <a:chExt cx="0" cy="0"/>
        </a:xfrm>
      </p:grpSpPr>
      <p:sp>
        <p:nvSpPr>
          <p:cNvPr id="3" name="Contenidor de text 2"/>
          <p:cNvSpPr>
            <a:spLocks noGrp="1"/>
          </p:cNvSpPr>
          <p:nvPr>
            <p:ph type="body" sz="quarter" idx="27" hasCustomPrompt="1"/>
          </p:nvPr>
        </p:nvSpPr>
        <p:spPr>
          <a:xfrm>
            <a:off x="700391" y="1109237"/>
            <a:ext cx="2379980" cy="993916"/>
          </a:xfrm>
          <a:prstGeom prst="rect">
            <a:avLst/>
          </a:prstGeom>
        </p:spPr>
        <p:txBody>
          <a:bodyPr lIns="0" tIns="0" rIns="0" bIns="0"/>
          <a:lstStyle>
            <a:lvl1pPr algn="l">
              <a:defRPr sz="8000">
                <a:solidFill>
                  <a:srgbClr val="CD3333"/>
                </a:solidFill>
              </a:defRPr>
            </a:lvl1pPr>
          </a:lstStyle>
          <a:p>
            <a:pPr lvl="0"/>
            <a:r>
              <a:rPr lang="ca-ES"/>
              <a:t>0</a:t>
            </a:r>
          </a:p>
        </p:txBody>
      </p:sp>
      <p:sp>
        <p:nvSpPr>
          <p:cNvPr id="7" name="Títol 6"/>
          <p:cNvSpPr>
            <a:spLocks noGrp="1"/>
          </p:cNvSpPr>
          <p:nvPr>
            <p:ph type="title"/>
          </p:nvPr>
        </p:nvSpPr>
        <p:spPr>
          <a:xfrm>
            <a:off x="700392" y="2538955"/>
            <a:ext cx="4559299" cy="920012"/>
          </a:xfrm>
          <a:prstGeom prst="rect">
            <a:avLst/>
          </a:prstGeom>
        </p:spPr>
        <p:txBody>
          <a:bodyPr lIns="0" tIns="0" rIns="0" bIns="0" anchor="t"/>
          <a:lstStyle>
            <a:lvl1pPr marL="0" indent="0" algn="l">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333333"/>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8" name="Connector recte 7"/>
          <p:cNvCxnSpPr/>
          <p:nvPr userDrawn="1"/>
        </p:nvCxnSpPr>
        <p:spPr>
          <a:xfrm>
            <a:off x="700391" y="2301130"/>
            <a:ext cx="94361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Contenidor d'imatge 5"/>
          <p:cNvSpPr>
            <a:spLocks noGrp="1"/>
          </p:cNvSpPr>
          <p:nvPr>
            <p:ph type="pic" sz="quarter" idx="10"/>
          </p:nvPr>
        </p:nvSpPr>
        <p:spPr>
          <a:xfrm>
            <a:off x="6526177" y="556261"/>
            <a:ext cx="5094323" cy="5387340"/>
          </a:xfrm>
          <a:prstGeom prst="rect">
            <a:avLst/>
          </a:prstGeom>
        </p:spPr>
        <p:txBody>
          <a:bodyPr/>
          <a:lstStyle/>
          <a:p>
            <a:endParaRPr lang="ca-ES"/>
          </a:p>
        </p:txBody>
      </p:sp>
    </p:spTree>
    <p:extLst>
      <p:ext uri="{BB962C8B-B14F-4D97-AF65-F5344CB8AC3E}">
        <p14:creationId xmlns:p14="http://schemas.microsoft.com/office/powerpoint/2010/main" val="121802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 - Títol de secció amb imatge i fons vermell">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CD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Contenidor de text 2"/>
          <p:cNvSpPr>
            <a:spLocks noGrp="1"/>
          </p:cNvSpPr>
          <p:nvPr>
            <p:ph type="body" sz="quarter" idx="27" hasCustomPrompt="1"/>
          </p:nvPr>
        </p:nvSpPr>
        <p:spPr>
          <a:xfrm>
            <a:off x="719999" y="1109237"/>
            <a:ext cx="2379980" cy="993916"/>
          </a:xfrm>
          <a:prstGeom prst="rect">
            <a:avLst/>
          </a:prstGeom>
        </p:spPr>
        <p:txBody>
          <a:bodyPr lIns="0" tIns="0" rIns="0" bIns="0"/>
          <a:lstStyle>
            <a:lvl1pPr algn="l">
              <a:defRPr sz="8000">
                <a:solidFill>
                  <a:schemeClr val="bg1"/>
                </a:solidFill>
              </a:defRPr>
            </a:lvl1pPr>
          </a:lstStyle>
          <a:p>
            <a:pPr lvl="0"/>
            <a:r>
              <a:rPr lang="ca-ES"/>
              <a:t>0</a:t>
            </a:r>
          </a:p>
        </p:txBody>
      </p:sp>
      <p:sp>
        <p:nvSpPr>
          <p:cNvPr id="7" name="Títol 6"/>
          <p:cNvSpPr>
            <a:spLocks noGrp="1"/>
          </p:cNvSpPr>
          <p:nvPr>
            <p:ph type="title"/>
          </p:nvPr>
        </p:nvSpPr>
        <p:spPr>
          <a:xfrm>
            <a:off x="720000" y="2538955"/>
            <a:ext cx="4559300" cy="920012"/>
          </a:xfrm>
          <a:prstGeom prst="rect">
            <a:avLst/>
          </a:prstGeom>
        </p:spPr>
        <p:txBody>
          <a:bodyPr lIns="0" tIns="0" rIns="0" bIns="0" anchor="t"/>
          <a:lstStyle>
            <a:lvl1pPr marL="0" indent="0" algn="l">
              <a:buFont typeface="+mj-lt"/>
              <a:buNone/>
              <a:defRPr sz="3600" b="0">
                <a:solidFill>
                  <a:schemeClr val="bg1"/>
                </a:solidFill>
              </a:defRPr>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chemeClr val="bg1"/>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8" name="Connector recte 7"/>
          <p:cNvCxnSpPr/>
          <p:nvPr userDrawn="1"/>
        </p:nvCxnSpPr>
        <p:spPr>
          <a:xfrm>
            <a:off x="719999" y="2301130"/>
            <a:ext cx="94361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Contenidor d'imatge 5"/>
          <p:cNvSpPr>
            <a:spLocks noGrp="1"/>
          </p:cNvSpPr>
          <p:nvPr>
            <p:ph type="pic" sz="quarter" idx="10"/>
          </p:nvPr>
        </p:nvSpPr>
        <p:spPr>
          <a:xfrm>
            <a:off x="6526176" y="542924"/>
            <a:ext cx="5124803" cy="5415915"/>
          </a:xfrm>
          <a:prstGeom prst="rect">
            <a:avLst/>
          </a:prstGeom>
        </p:spPr>
        <p:txBody>
          <a:bodyPr/>
          <a:lstStyle/>
          <a:p>
            <a:endParaRPr lang="ca-ES"/>
          </a:p>
        </p:txBody>
      </p:sp>
    </p:spTree>
    <p:extLst>
      <p:ext uri="{BB962C8B-B14F-4D97-AF65-F5344CB8AC3E}">
        <p14:creationId xmlns:p14="http://schemas.microsoft.com/office/powerpoint/2010/main" val="1608217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859026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16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1645457" y="660982"/>
            <a:ext cx="8669615" cy="428232"/>
          </a:xfrm>
          <a:prstGeom prst="rect">
            <a:avLst/>
          </a:prstGeom>
        </p:spPr>
        <p:txBody>
          <a:bodyPr lIns="0" tIns="0" rIns="0" bIns="0"/>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ca-ES"/>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95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NeueHaasGroteskText Pro" panose="020B0504020202020204" pitchFamily="34" charset="77"/>
              </a:defRPr>
            </a:lvl1pPr>
          </a:lstStyle>
          <a:p>
            <a:r>
              <a:rPr lang="ca-ES"/>
              <a:t>Feu clic aquí per editar l'estil del títol</a:t>
            </a:r>
          </a:p>
        </p:txBody>
      </p:sp>
    </p:spTree>
    <p:extLst>
      <p:ext uri="{BB962C8B-B14F-4D97-AF65-F5344CB8AC3E}">
        <p14:creationId xmlns:p14="http://schemas.microsoft.com/office/powerpoint/2010/main" val="2632850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 - 1 columna">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DDF49706-20D5-2B5C-DBC0-5530A632AC19}"/>
              </a:ext>
            </a:extLst>
          </p:cNvPr>
          <p:cNvSpPr>
            <a:spLocks noGrp="1"/>
          </p:cNvSpPr>
          <p:nvPr>
            <p:ph type="body" sz="quarter" idx="10" hasCustomPrompt="1"/>
          </p:nvPr>
        </p:nvSpPr>
        <p:spPr>
          <a:xfrm>
            <a:off x="700088" y="1279860"/>
            <a:ext cx="1078266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5" name="Contenidor de text 4"/>
          <p:cNvSpPr>
            <a:spLocks noGrp="1"/>
          </p:cNvSpPr>
          <p:nvPr>
            <p:ph type="body" sz="quarter" idx="12" hasCustomPrompt="1"/>
          </p:nvPr>
        </p:nvSpPr>
        <p:spPr>
          <a:xfrm>
            <a:off x="700088" y="2005781"/>
            <a:ext cx="10782666" cy="4313903"/>
          </a:xfrm>
          <a:prstGeom prst="rect">
            <a:avLst/>
          </a:prstGeom>
        </p:spPr>
        <p:txBody>
          <a:bodyPr/>
          <a:lstStyle>
            <a:lvl1pPr>
              <a:lnSpc>
                <a:spcPct val="100000"/>
              </a:lnSpc>
              <a:defRPr/>
            </a:lvl1pPr>
            <a:lvl2pPr marL="0" indent="0">
              <a:lnSpc>
                <a:spcPct val="100000"/>
              </a:lnSpc>
              <a:buNone/>
              <a:defRPr baseline="0"/>
            </a:lvl2pPr>
          </a:lstStyle>
          <a:p>
            <a:r>
              <a:rPr lang="ca-ES"/>
              <a:t>Feu clic per editar els estils del text del patró</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528382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 - Text + Imatge + subtítol">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088" y="2010656"/>
            <a:ext cx="5236368" cy="4098925"/>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17920" y="2010656"/>
            <a:ext cx="5246154" cy="4098925"/>
          </a:xfrm>
          <a:prstGeom prst="rect">
            <a:avLst/>
          </a:prstGeom>
        </p:spPr>
        <p:txBody>
          <a:bodyPr lIns="0" tIns="0" rIns="0" bIns="0"/>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8" y="1278864"/>
            <a:ext cx="1076398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04149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 Diapositiva de títol + imatge">
    <p:spTree>
      <p:nvGrpSpPr>
        <p:cNvPr id="1" name=""/>
        <p:cNvGrpSpPr/>
        <p:nvPr/>
      </p:nvGrpSpPr>
      <p:grpSpPr>
        <a:xfrm>
          <a:off x="0" y="0"/>
          <a:ext cx="0" cy="0"/>
          <a:chOff x="0" y="0"/>
          <a:chExt cx="0" cy="0"/>
        </a:xfrm>
      </p:grpSpPr>
      <p:sp>
        <p:nvSpPr>
          <p:cNvPr id="5" name="Contenidor d'imatge 4"/>
          <p:cNvSpPr>
            <a:spLocks noGrp="1"/>
          </p:cNvSpPr>
          <p:nvPr>
            <p:ph type="pic" sz="quarter" idx="12" hasCustomPrompt="1"/>
          </p:nvPr>
        </p:nvSpPr>
        <p:spPr>
          <a:xfrm>
            <a:off x="7542259" y="0"/>
            <a:ext cx="4648153" cy="5600700"/>
          </a:xfrm>
          <a:prstGeom prst="rect">
            <a:avLst/>
          </a:prstGeom>
        </p:spPr>
        <p:txBody>
          <a:bodyPr/>
          <a:lstStyle>
            <a:lvl1pPr marL="0" indent="0">
              <a:buNone/>
              <a:defRPr sz="2000" baseline="0"/>
            </a:lvl1pPr>
          </a:lstStyle>
          <a:p>
            <a:r>
              <a:rPr lang="ca-ES"/>
              <a:t>Feu clic a la icona per afegir la imatge</a:t>
            </a:r>
          </a:p>
        </p:txBody>
      </p:sp>
      <p:pic>
        <p:nvPicPr>
          <p:cNvPr id="13" name="Imatg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66335" y="5998999"/>
            <a:ext cx="1825756" cy="469529"/>
          </a:xfrm>
          <a:prstGeom prst="rect">
            <a:avLst/>
          </a:prstGeom>
        </p:spPr>
      </p:pic>
      <p:sp>
        <p:nvSpPr>
          <p:cNvPr id="10" name="Contenidor de títol 1">
            <a:extLst>
              <a:ext uri="{FF2B5EF4-FFF2-40B4-BE49-F238E27FC236}">
                <a16:creationId xmlns:a16="http://schemas.microsoft.com/office/drawing/2014/main" id="{BA31D80E-908A-7D2D-22E2-2C53E565B265}"/>
              </a:ext>
            </a:extLst>
          </p:cNvPr>
          <p:cNvSpPr>
            <a:spLocks noGrp="1"/>
          </p:cNvSpPr>
          <p:nvPr>
            <p:ph type="title" hasCustomPrompt="1"/>
          </p:nvPr>
        </p:nvSpPr>
        <p:spPr>
          <a:xfrm>
            <a:off x="1060002" y="1987199"/>
            <a:ext cx="5006502" cy="996145"/>
          </a:xfrm>
          <a:prstGeom prst="rect">
            <a:avLst/>
          </a:prstGeom>
        </p:spPr>
        <p:txBody>
          <a:bodyPr vert="horz" lIns="0" tIns="0" rIns="0" bIns="0" rtlCol="0" anchor="t">
            <a:noAutofit/>
          </a:bodyPr>
          <a:lstStyle>
            <a:lvl1pPr>
              <a:defRPr sz="3600" b="1"/>
            </a:lvl1pPr>
          </a:lstStyle>
          <a:p>
            <a:r>
              <a:rPr lang="ca-ES"/>
              <a:t>Feu clic aquí per editar el text del títol</a:t>
            </a:r>
          </a:p>
        </p:txBody>
      </p:sp>
      <p:sp>
        <p:nvSpPr>
          <p:cNvPr id="11" name="Contenidor de text 2">
            <a:extLst>
              <a:ext uri="{FF2B5EF4-FFF2-40B4-BE49-F238E27FC236}">
                <a16:creationId xmlns:a16="http://schemas.microsoft.com/office/drawing/2014/main" id="{30BAE3E6-8753-E0DC-8AE1-597375831E20}"/>
              </a:ext>
            </a:extLst>
          </p:cNvPr>
          <p:cNvSpPr>
            <a:spLocks noGrp="1"/>
          </p:cNvSpPr>
          <p:nvPr>
            <p:ph type="body" sz="quarter" idx="10" hasCustomPrompt="1"/>
          </p:nvPr>
        </p:nvSpPr>
        <p:spPr>
          <a:xfrm>
            <a:off x="1060003" y="3094315"/>
            <a:ext cx="5006502" cy="671285"/>
          </a:xfrm>
          <a:prstGeom prst="rect">
            <a:avLst/>
          </a:prstGeom>
        </p:spPr>
        <p:txBody>
          <a:bodyPr lIns="0" tIns="0" rIns="0" bIns="0"/>
          <a:lstStyle>
            <a:lvl1pPr marL="0" indent="0">
              <a:buFontTx/>
              <a:buNone/>
              <a:defRPr sz="20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ca-ES"/>
              <a:t>Feu clic per editar el text del subtítol</a:t>
            </a:r>
          </a:p>
        </p:txBody>
      </p:sp>
      <p:sp>
        <p:nvSpPr>
          <p:cNvPr id="14" name="Contenidor de contingut 4">
            <a:extLst>
              <a:ext uri="{FF2B5EF4-FFF2-40B4-BE49-F238E27FC236}">
                <a16:creationId xmlns:a16="http://schemas.microsoft.com/office/drawing/2014/main" id="{F3F35D59-D4BB-2A03-9967-8A2A5D1AFF1F}"/>
              </a:ext>
            </a:extLst>
          </p:cNvPr>
          <p:cNvSpPr>
            <a:spLocks noGrp="1"/>
          </p:cNvSpPr>
          <p:nvPr>
            <p:ph sz="quarter" idx="11" hasCustomPrompt="1"/>
          </p:nvPr>
        </p:nvSpPr>
        <p:spPr>
          <a:xfrm>
            <a:off x="1059529" y="3980657"/>
            <a:ext cx="5006975" cy="295852"/>
          </a:xfrm>
          <a:prstGeom prst="rect">
            <a:avLst/>
          </a:prstGeom>
        </p:spPr>
        <p:txBody>
          <a:bodyPr lIns="0" tIns="0" rIns="0" bIns="0"/>
          <a:lstStyle>
            <a:lvl1pPr marL="0" indent="0">
              <a:buFontTx/>
              <a:buNone/>
              <a:defRPr sz="16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r>
              <a:rPr lang="ca-ES"/>
              <a:t>Feu clic per editar el text de la data</a:t>
            </a:r>
          </a:p>
        </p:txBody>
      </p:sp>
    </p:spTree>
    <p:extLst>
      <p:ext uri="{BB962C8B-B14F-4D97-AF65-F5344CB8AC3E}">
        <p14:creationId xmlns:p14="http://schemas.microsoft.com/office/powerpoint/2010/main" val="177813831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 - Text + Imatge">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20372"/>
            <a:ext cx="5236367"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17920" y="1620372"/>
            <a:ext cx="5246154" cy="4489209"/>
          </a:xfrm>
          <a:prstGeom prst="rect">
            <a:avLst/>
          </a:prstGeom>
        </p:spPr>
        <p:txBody>
          <a:bodyPr lIns="0" tIns="0" rIns="0" bIns="0"/>
          <a:lstStyle/>
          <a:p>
            <a:endParaRPr lang="ca-ES"/>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736153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0 - Dos columnes de text">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20372"/>
            <a:ext cx="5090809"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9" name="Contenidor de text 15"/>
          <p:cNvSpPr>
            <a:spLocks noGrp="1"/>
          </p:cNvSpPr>
          <p:nvPr>
            <p:ph type="body" sz="quarter" idx="26" hasCustomPrompt="1"/>
          </p:nvPr>
        </p:nvSpPr>
        <p:spPr>
          <a:xfrm>
            <a:off x="700391" y="6631223"/>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Contenidor de text 3">
            <a:extLst>
              <a:ext uri="{FF2B5EF4-FFF2-40B4-BE49-F238E27FC236}">
                <a16:creationId xmlns:a16="http://schemas.microsoft.com/office/drawing/2014/main" id="{9EAA6A94-2CA9-A726-9DFD-F695650D9AF6}"/>
              </a:ext>
            </a:extLst>
          </p:cNvPr>
          <p:cNvSpPr>
            <a:spLocks noGrp="1"/>
          </p:cNvSpPr>
          <p:nvPr>
            <p:ph type="body" sz="quarter" idx="27" hasCustomPrompt="1"/>
          </p:nvPr>
        </p:nvSpPr>
        <p:spPr>
          <a:xfrm>
            <a:off x="6401395" y="1620372"/>
            <a:ext cx="5111345"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4267839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1 - Imatge + text">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6207473" y="2010656"/>
            <a:ext cx="5256601" cy="4098925"/>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700088" y="2010656"/>
            <a:ext cx="5246154" cy="407638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8" y="1276496"/>
            <a:ext cx="10763986"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564757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2 - Text 2/3 + Imatge 1/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087" y="2010656"/>
            <a:ext cx="6850437" cy="4098925"/>
          </a:xfrm>
          <a:prstGeom prst="rect">
            <a:avLst/>
          </a:prstGeom>
        </p:spPr>
        <p:txBody>
          <a:bodyPr lIns="0" r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7975077" y="2010655"/>
            <a:ext cx="3493023"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7" y="1278865"/>
            <a:ext cx="10768013"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445666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3 - Imatge 1/3 + Text 2/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4659406" y="2010656"/>
            <a:ext cx="6816314" cy="4098925"/>
          </a:xfrm>
          <a:prstGeom prst="rect">
            <a:avLst/>
          </a:prstGeom>
        </p:spPr>
        <p:txBody>
          <a:bodyPr wrap="square" lIns="0" tIns="0" rIns="0" b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89092" y="2010655"/>
            <a:ext cx="3527831"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D6C8B719-75BB-9642-FD5F-17E3D4BDE663}"/>
              </a:ext>
            </a:extLst>
          </p:cNvPr>
          <p:cNvSpPr>
            <a:spLocks noGrp="1"/>
          </p:cNvSpPr>
          <p:nvPr>
            <p:ph type="body" sz="quarter" idx="12" hasCustomPrompt="1"/>
          </p:nvPr>
        </p:nvSpPr>
        <p:spPr>
          <a:xfrm>
            <a:off x="700088" y="1278864"/>
            <a:ext cx="10775632"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330903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4 - Tres columnes">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679855" y="2010656"/>
            <a:ext cx="3527831" cy="4098925"/>
          </a:xfrm>
          <a:prstGeom prst="rect">
            <a:avLst/>
          </a:prstGeom>
        </p:spPr>
        <p:txBody>
          <a:bodyPr lIns="0" tIns="0" rIns="0" b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4332084" y="2010655"/>
            <a:ext cx="3527831" cy="4098925"/>
          </a:xfrm>
          <a:prstGeom prst="rect">
            <a:avLst/>
          </a:prstGeom>
        </p:spPr>
        <p:txBody>
          <a:bodyPr lIns="0" tIns="0" rIns="0" bIns="0"/>
          <a:lstStyle/>
          <a:p>
            <a:endParaRPr lang="ca-ES"/>
          </a:p>
        </p:txBody>
      </p:sp>
      <p:sp>
        <p:nvSpPr>
          <p:cNvPr id="7" name="Contenidor de text 3">
            <a:extLst>
              <a:ext uri="{FF2B5EF4-FFF2-40B4-BE49-F238E27FC236}">
                <a16:creationId xmlns:a16="http://schemas.microsoft.com/office/drawing/2014/main" id="{CDF7DA34-B446-14EE-CDCC-9DB55246A8BA}"/>
              </a:ext>
            </a:extLst>
          </p:cNvPr>
          <p:cNvSpPr>
            <a:spLocks noGrp="1"/>
          </p:cNvSpPr>
          <p:nvPr>
            <p:ph type="body" sz="quarter" idx="27" hasCustomPrompt="1"/>
          </p:nvPr>
        </p:nvSpPr>
        <p:spPr>
          <a:xfrm>
            <a:off x="7984313" y="2010656"/>
            <a:ext cx="3499027" cy="4098925"/>
          </a:xfrm>
          <a:prstGeom prst="rect">
            <a:avLst/>
          </a:prstGeom>
        </p:spPr>
        <p:txBody>
          <a:bodyPr lIns="0" tIns="0" rIns="0" bIns="0"/>
          <a:lstStyle/>
          <a:p>
            <a:pPr lvl="0"/>
            <a:r>
              <a:rPr lang="ca-ES"/>
              <a:t>Feu clic per editar els estils del text del patró</a:t>
            </a:r>
          </a:p>
        </p:txBody>
      </p:sp>
      <p:sp>
        <p:nvSpPr>
          <p:cNvPr id="5" name="Contenidor de text 3">
            <a:extLst>
              <a:ext uri="{FF2B5EF4-FFF2-40B4-BE49-F238E27FC236}">
                <a16:creationId xmlns:a16="http://schemas.microsoft.com/office/drawing/2014/main" id="{CF42262D-8FF0-7D52-62EB-C97414D601B4}"/>
              </a:ext>
            </a:extLst>
          </p:cNvPr>
          <p:cNvSpPr>
            <a:spLocks noGrp="1"/>
          </p:cNvSpPr>
          <p:nvPr>
            <p:ph type="body" sz="quarter" idx="28" hasCustomPrompt="1"/>
          </p:nvPr>
        </p:nvSpPr>
        <p:spPr>
          <a:xfrm>
            <a:off x="700088" y="1278863"/>
            <a:ext cx="10783252"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0"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9"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665929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5 - Quatre columnes v1">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10334" y="1997110"/>
            <a:ext cx="2520000" cy="4098925"/>
          </a:xfrm>
          <a:prstGeom prst="rect">
            <a:avLst/>
          </a:prstGeom>
        </p:spPr>
        <p:txBody>
          <a:bodyPr lIns="0" tIns="0" rIns="0" bIns="0"/>
          <a:lstStyle>
            <a:lvl1pPr>
              <a:lnSpc>
                <a:spcPct val="100000"/>
              </a:lnSpc>
              <a:defRPr/>
            </a:lvl1pPr>
            <a:lvl2pPr>
              <a:lnSpc>
                <a:spcPct val="100000"/>
              </a:lnSpc>
              <a:defRPr/>
            </a:lvl2pPr>
            <a:lvl3pPr>
              <a:lnSpc>
                <a:spcPct val="100000"/>
              </a:lnSpc>
              <a:defRPr/>
            </a:lvl3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09328" y="1997109"/>
            <a:ext cx="2520000" cy="4098925"/>
          </a:xfrm>
          <a:prstGeom prst="rect">
            <a:avLst/>
          </a:prstGeom>
        </p:spPr>
        <p:txBody>
          <a:bodyPr/>
          <a:lstStyle/>
          <a:p>
            <a:endParaRPr lang="ca-ES"/>
          </a:p>
        </p:txBody>
      </p:sp>
      <p:sp>
        <p:nvSpPr>
          <p:cNvPr id="7" name="Contenidor d'imatge 5">
            <a:extLst>
              <a:ext uri="{FF2B5EF4-FFF2-40B4-BE49-F238E27FC236}">
                <a16:creationId xmlns:a16="http://schemas.microsoft.com/office/drawing/2014/main" id="{7E51CB8A-6F81-A6A3-7985-8FA4803E3D76}"/>
              </a:ext>
            </a:extLst>
          </p:cNvPr>
          <p:cNvSpPr>
            <a:spLocks noGrp="1"/>
          </p:cNvSpPr>
          <p:nvPr>
            <p:ph type="pic" sz="quarter" idx="27"/>
          </p:nvPr>
        </p:nvSpPr>
        <p:spPr>
          <a:xfrm>
            <a:off x="8958825" y="1997109"/>
            <a:ext cx="2520000" cy="4098925"/>
          </a:xfrm>
          <a:prstGeom prst="rect">
            <a:avLst/>
          </a:prstGeom>
        </p:spPr>
        <p:txBody>
          <a:bodyPr/>
          <a:lstStyle/>
          <a:p>
            <a:endParaRPr lang="ca-ES"/>
          </a:p>
        </p:txBody>
      </p:sp>
      <p:sp>
        <p:nvSpPr>
          <p:cNvPr id="9" name="Contenidor d'imatge 5">
            <a:extLst>
              <a:ext uri="{FF2B5EF4-FFF2-40B4-BE49-F238E27FC236}">
                <a16:creationId xmlns:a16="http://schemas.microsoft.com/office/drawing/2014/main" id="{B77EE090-3C70-99F3-3E59-0C372632AE88}"/>
              </a:ext>
            </a:extLst>
          </p:cNvPr>
          <p:cNvSpPr>
            <a:spLocks noGrp="1"/>
          </p:cNvSpPr>
          <p:nvPr>
            <p:ph type="pic" sz="quarter" idx="28"/>
          </p:nvPr>
        </p:nvSpPr>
        <p:spPr>
          <a:xfrm>
            <a:off x="3459831" y="1997108"/>
            <a:ext cx="2520000"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D25A783D-2EE9-051A-6313-97ADE2126A11}"/>
              </a:ext>
            </a:extLst>
          </p:cNvPr>
          <p:cNvSpPr>
            <a:spLocks noGrp="1"/>
          </p:cNvSpPr>
          <p:nvPr>
            <p:ph type="body" sz="quarter" idx="29" hasCustomPrompt="1"/>
          </p:nvPr>
        </p:nvSpPr>
        <p:spPr>
          <a:xfrm>
            <a:off x="700087" y="1278664"/>
            <a:ext cx="10791522"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1"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994204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6 - Quatre columnes v2">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8958826" y="1997110"/>
            <a:ext cx="2520000" cy="4098925"/>
          </a:xfrm>
          <a:prstGeom prst="rect">
            <a:avLst/>
          </a:prstGeom>
        </p:spPr>
        <p:txBody>
          <a:bodyPr lIns="0" tIns="0" rIns="0" bIns="0"/>
          <a:lstStyle>
            <a:lvl1pPr>
              <a:lnSpc>
                <a:spcPct val="100000"/>
              </a:lnSpc>
              <a:defRPr/>
            </a:lvl1pPr>
            <a:lvl2pPr>
              <a:lnSpc>
                <a:spcPct val="100000"/>
              </a:lnSpc>
              <a:defRPr/>
            </a:lvl2pPr>
            <a:lvl3pPr>
              <a:lnSpc>
                <a:spcPct val="100000"/>
              </a:lnSpc>
              <a:defRPr/>
            </a:lvl3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08555" y="1997109"/>
            <a:ext cx="2520000" cy="4098925"/>
          </a:xfrm>
          <a:prstGeom prst="rect">
            <a:avLst/>
          </a:prstGeom>
        </p:spPr>
        <p:txBody>
          <a:bodyPr/>
          <a:lstStyle/>
          <a:p>
            <a:endParaRPr lang="ca-ES"/>
          </a:p>
        </p:txBody>
      </p:sp>
      <p:sp>
        <p:nvSpPr>
          <p:cNvPr id="7" name="Contenidor d'imatge 5">
            <a:extLst>
              <a:ext uri="{FF2B5EF4-FFF2-40B4-BE49-F238E27FC236}">
                <a16:creationId xmlns:a16="http://schemas.microsoft.com/office/drawing/2014/main" id="{7E51CB8A-6F81-A6A3-7985-8FA4803E3D76}"/>
              </a:ext>
            </a:extLst>
          </p:cNvPr>
          <p:cNvSpPr>
            <a:spLocks noGrp="1"/>
          </p:cNvSpPr>
          <p:nvPr>
            <p:ph type="pic" sz="quarter" idx="27"/>
          </p:nvPr>
        </p:nvSpPr>
        <p:spPr>
          <a:xfrm>
            <a:off x="708011" y="1997109"/>
            <a:ext cx="2520000" cy="4098925"/>
          </a:xfrm>
          <a:prstGeom prst="rect">
            <a:avLst/>
          </a:prstGeom>
        </p:spPr>
        <p:txBody>
          <a:bodyPr/>
          <a:lstStyle/>
          <a:p>
            <a:endParaRPr lang="ca-ES"/>
          </a:p>
        </p:txBody>
      </p:sp>
      <p:sp>
        <p:nvSpPr>
          <p:cNvPr id="9" name="Contenidor d'imatge 5">
            <a:extLst>
              <a:ext uri="{FF2B5EF4-FFF2-40B4-BE49-F238E27FC236}">
                <a16:creationId xmlns:a16="http://schemas.microsoft.com/office/drawing/2014/main" id="{B77EE090-3C70-99F3-3E59-0C372632AE88}"/>
              </a:ext>
            </a:extLst>
          </p:cNvPr>
          <p:cNvSpPr>
            <a:spLocks noGrp="1"/>
          </p:cNvSpPr>
          <p:nvPr>
            <p:ph type="pic" sz="quarter" idx="28"/>
          </p:nvPr>
        </p:nvSpPr>
        <p:spPr>
          <a:xfrm>
            <a:off x="3458283" y="1997108"/>
            <a:ext cx="2520000"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7C762D0F-A757-3090-2001-A8E4F04C266D}"/>
              </a:ext>
            </a:extLst>
          </p:cNvPr>
          <p:cNvSpPr>
            <a:spLocks noGrp="1"/>
          </p:cNvSpPr>
          <p:nvPr>
            <p:ph type="body" sz="quarter" idx="29" hasCustomPrompt="1"/>
          </p:nvPr>
        </p:nvSpPr>
        <p:spPr>
          <a:xfrm>
            <a:off x="700089" y="1278664"/>
            <a:ext cx="10778738"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1"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112075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7 - Imatge 2/3 + text 1/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975078" y="1661160"/>
            <a:ext cx="3500642" cy="4333239"/>
          </a:xfrm>
          <a:prstGeom prst="rect">
            <a:avLst/>
          </a:prstGeom>
        </p:spPr>
        <p:txBody>
          <a:bodyPr lIns="0" tIns="0" rIns="0" bIns="0"/>
          <a:lstStyle>
            <a:lvl1pPr>
              <a:lnSpc>
                <a:spcPct val="100000"/>
              </a:lnSpc>
              <a:defRPr/>
            </a:lvl1pPr>
          </a:lstStyle>
          <a:p>
            <a:pPr lvl="0"/>
            <a:r>
              <a:rPr lang="ca-ES"/>
              <a:t>Feu clic per editar els estils del text del patró</a:t>
            </a:r>
          </a:p>
        </p:txBody>
      </p:sp>
      <p:sp>
        <p:nvSpPr>
          <p:cNvPr id="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5"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66090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8 - Text 1/3 + Imatge 2/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38300"/>
            <a:ext cx="3527527" cy="4356099"/>
          </a:xfrm>
          <a:prstGeom prst="rect">
            <a:avLst/>
          </a:prstGeom>
        </p:spPr>
        <p:txBody>
          <a:bodyPr lIns="0" tIns="0" rIns="0" bIns="0"/>
          <a:lstStyle>
            <a:lvl1pPr>
              <a:lnSpc>
                <a:spcPct val="100000"/>
              </a:lnSpc>
              <a:defRPr/>
            </a:lvl1pPr>
          </a:lstStyle>
          <a:p>
            <a:pPr lvl="0"/>
            <a:r>
              <a:rPr lang="ca-ES"/>
              <a:t>Feu clic per editar els estils del text del patró</a:t>
            </a:r>
          </a:p>
        </p:txBody>
      </p:sp>
      <p:sp>
        <p:nvSpPr>
          <p:cNvPr id="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5"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45149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 Diapositiva de títol imatge i escut blanc">
    <p:bg>
      <p:bgPr>
        <a:solidFill>
          <a:srgbClr val="FFFFFF"/>
        </a:solidFill>
        <a:effectLst/>
      </p:bgPr>
    </p:bg>
    <p:spTree>
      <p:nvGrpSpPr>
        <p:cNvPr id="1" name=""/>
        <p:cNvGrpSpPr/>
        <p:nvPr/>
      </p:nvGrpSpPr>
      <p:grpSpPr>
        <a:xfrm>
          <a:off x="0" y="0"/>
          <a:ext cx="0" cy="0"/>
          <a:chOff x="0" y="0"/>
          <a:chExt cx="0" cy="0"/>
        </a:xfrm>
      </p:grpSpPr>
      <p:sp>
        <p:nvSpPr>
          <p:cNvPr id="13" name="Contenidor d'imatge 10">
            <a:extLst>
              <a:ext uri="{FF2B5EF4-FFF2-40B4-BE49-F238E27FC236}">
                <a16:creationId xmlns:a16="http://schemas.microsoft.com/office/drawing/2014/main" id="{D5CA4FC3-E462-9DCB-21A7-A32DBBA7DB86}"/>
              </a:ext>
            </a:extLst>
          </p:cNvPr>
          <p:cNvSpPr>
            <a:spLocks noGrp="1"/>
          </p:cNvSpPr>
          <p:nvPr>
            <p:ph type="pic" sz="quarter" idx="10"/>
          </p:nvPr>
        </p:nvSpPr>
        <p:spPr>
          <a:xfrm>
            <a:off x="7537450" y="0"/>
            <a:ext cx="4654550" cy="6858000"/>
          </a:xfrm>
          <a:prstGeom prst="rect">
            <a:avLst/>
          </a:prstGeom>
        </p:spPr>
        <p:txBody>
          <a:bodyPr/>
          <a:lstStyle>
            <a:lvl1pPr marL="0" indent="0">
              <a:buNone/>
              <a:defRPr sz="2000"/>
            </a:lvl1pPr>
          </a:lstStyle>
          <a:p>
            <a:r>
              <a:rPr lang="ca-ES"/>
              <a:t>Feu clic a la icona per afegir una imatge</a:t>
            </a:r>
          </a:p>
        </p:txBody>
      </p:sp>
      <p:sp>
        <p:nvSpPr>
          <p:cNvPr id="8" name="Contenidor de títol 1">
            <a:extLst>
              <a:ext uri="{FF2B5EF4-FFF2-40B4-BE49-F238E27FC236}">
                <a16:creationId xmlns:a16="http://schemas.microsoft.com/office/drawing/2014/main" id="{BA31D80E-908A-7D2D-22E2-2C53E565B265}"/>
              </a:ext>
            </a:extLst>
          </p:cNvPr>
          <p:cNvSpPr>
            <a:spLocks noGrp="1"/>
          </p:cNvSpPr>
          <p:nvPr>
            <p:ph type="title" hasCustomPrompt="1"/>
          </p:nvPr>
        </p:nvSpPr>
        <p:spPr>
          <a:xfrm>
            <a:off x="1060002" y="1987199"/>
            <a:ext cx="5006502" cy="996145"/>
          </a:xfrm>
          <a:prstGeom prst="rect">
            <a:avLst/>
          </a:prstGeom>
        </p:spPr>
        <p:txBody>
          <a:bodyPr vert="horz" lIns="0" tIns="0" rIns="0" bIns="0" rtlCol="0" anchor="t">
            <a:noAutofit/>
          </a:bodyPr>
          <a:lstStyle>
            <a:lvl1pPr>
              <a:defRPr sz="3600" b="1"/>
            </a:lvl1pPr>
          </a:lstStyle>
          <a:p>
            <a:r>
              <a:rPr lang="ca-ES"/>
              <a:t>Feu clic aquí per editar el text del títol</a:t>
            </a:r>
          </a:p>
        </p:txBody>
      </p:sp>
      <p:sp>
        <p:nvSpPr>
          <p:cNvPr id="9" name="Contenidor de text 2">
            <a:extLst>
              <a:ext uri="{FF2B5EF4-FFF2-40B4-BE49-F238E27FC236}">
                <a16:creationId xmlns:a16="http://schemas.microsoft.com/office/drawing/2014/main" id="{30BAE3E6-8753-E0DC-8AE1-597375831E20}"/>
              </a:ext>
            </a:extLst>
          </p:cNvPr>
          <p:cNvSpPr>
            <a:spLocks noGrp="1"/>
          </p:cNvSpPr>
          <p:nvPr>
            <p:ph type="body" sz="quarter" idx="11" hasCustomPrompt="1"/>
          </p:nvPr>
        </p:nvSpPr>
        <p:spPr>
          <a:xfrm>
            <a:off x="1060003" y="3094315"/>
            <a:ext cx="5006502" cy="649685"/>
          </a:xfrm>
          <a:prstGeom prst="rect">
            <a:avLst/>
          </a:prstGeom>
        </p:spPr>
        <p:txBody>
          <a:bodyPr lIns="0" tIns="0" rIns="0" bIns="0"/>
          <a:lstStyle>
            <a:lvl1pPr marL="0" indent="0">
              <a:buFontTx/>
              <a:buNone/>
              <a:defRPr sz="20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ca-ES"/>
              <a:t>Feu clic per editar el text del subtítol</a:t>
            </a:r>
          </a:p>
        </p:txBody>
      </p:sp>
      <p:sp>
        <p:nvSpPr>
          <p:cNvPr id="11" name="Contenidor de contingut 4">
            <a:extLst>
              <a:ext uri="{FF2B5EF4-FFF2-40B4-BE49-F238E27FC236}">
                <a16:creationId xmlns:a16="http://schemas.microsoft.com/office/drawing/2014/main" id="{F3F35D59-D4BB-2A03-9967-8A2A5D1AFF1F}"/>
              </a:ext>
            </a:extLst>
          </p:cNvPr>
          <p:cNvSpPr>
            <a:spLocks noGrp="1"/>
          </p:cNvSpPr>
          <p:nvPr>
            <p:ph sz="quarter" idx="12" hasCustomPrompt="1"/>
          </p:nvPr>
        </p:nvSpPr>
        <p:spPr>
          <a:xfrm>
            <a:off x="1059529" y="3980657"/>
            <a:ext cx="5006975" cy="295852"/>
          </a:xfrm>
          <a:prstGeom prst="rect">
            <a:avLst/>
          </a:prstGeom>
        </p:spPr>
        <p:txBody>
          <a:bodyPr lIns="0" tIns="0" rIns="0" bIns="0"/>
          <a:lstStyle>
            <a:lvl1pPr marL="0" indent="0">
              <a:buFontTx/>
              <a:buNone/>
              <a:defRPr sz="16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r>
              <a:rPr lang="ca-ES"/>
              <a:t>Feu clic per editar el text de la data</a:t>
            </a:r>
          </a:p>
        </p:txBody>
      </p:sp>
    </p:spTree>
    <p:extLst>
      <p:ext uri="{BB962C8B-B14F-4D97-AF65-F5344CB8AC3E}">
        <p14:creationId xmlns:p14="http://schemas.microsoft.com/office/powerpoint/2010/main" val="375143340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7 - 1 columna">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DDF49706-20D5-2B5C-DBC0-5530A632AC19}"/>
              </a:ext>
            </a:extLst>
          </p:cNvPr>
          <p:cNvSpPr>
            <a:spLocks noGrp="1"/>
          </p:cNvSpPr>
          <p:nvPr>
            <p:ph type="body" sz="quarter" idx="10" hasCustomPrompt="1"/>
          </p:nvPr>
        </p:nvSpPr>
        <p:spPr>
          <a:xfrm>
            <a:off x="700088" y="1279860"/>
            <a:ext cx="1078266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5" name="Contenidor de text 4"/>
          <p:cNvSpPr>
            <a:spLocks noGrp="1"/>
          </p:cNvSpPr>
          <p:nvPr>
            <p:ph type="body" sz="quarter" idx="12" hasCustomPrompt="1"/>
          </p:nvPr>
        </p:nvSpPr>
        <p:spPr>
          <a:xfrm>
            <a:off x="700088" y="2005781"/>
            <a:ext cx="10782666" cy="4313903"/>
          </a:xfrm>
          <a:prstGeom prst="rect">
            <a:avLst/>
          </a:prstGeom>
        </p:spPr>
        <p:txBody>
          <a:bodyPr/>
          <a:lstStyle>
            <a:lvl1pPr>
              <a:lnSpc>
                <a:spcPct val="100000"/>
              </a:lnSpc>
              <a:defRPr/>
            </a:lvl1pPr>
            <a:lvl2pPr marL="0" indent="0">
              <a:lnSpc>
                <a:spcPct val="100000"/>
              </a:lnSpc>
              <a:buNone/>
              <a:defRPr baseline="0"/>
            </a:lvl2pPr>
          </a:lstStyle>
          <a:p>
            <a:r>
              <a:rPr lang="ca-ES"/>
              <a:t>Feu clic per editar els estils del text del patró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177226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Columnes amb icona">
    <p:spTree>
      <p:nvGrpSpPr>
        <p:cNvPr id="1" name=""/>
        <p:cNvGrpSpPr/>
        <p:nvPr/>
      </p:nvGrpSpPr>
      <p:grpSpPr>
        <a:xfrm>
          <a:off x="0" y="0"/>
          <a:ext cx="0" cy="0"/>
          <a:chOff x="0" y="0"/>
          <a:chExt cx="0" cy="0"/>
        </a:xfrm>
      </p:grpSpPr>
      <p:sp>
        <p:nvSpPr>
          <p:cNvPr id="24" name="Contenidor de text 23">
            <a:extLst>
              <a:ext uri="{FF2B5EF4-FFF2-40B4-BE49-F238E27FC236}">
                <a16:creationId xmlns:a16="http://schemas.microsoft.com/office/drawing/2014/main" id="{6ADDA736-8FF5-568C-BD58-2273F848F4DB}"/>
              </a:ext>
            </a:extLst>
          </p:cNvPr>
          <p:cNvSpPr>
            <a:spLocks noGrp="1"/>
          </p:cNvSpPr>
          <p:nvPr>
            <p:ph type="body" sz="quarter" idx="38"/>
          </p:nvPr>
        </p:nvSpPr>
        <p:spPr>
          <a:xfrm>
            <a:off x="709930" y="2622419"/>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20" name="Contenidor de text 3">
            <a:extLst>
              <a:ext uri="{FF2B5EF4-FFF2-40B4-BE49-F238E27FC236}">
                <a16:creationId xmlns:a16="http://schemas.microsoft.com/office/drawing/2014/main" id="{7067FEE7-1D1F-A601-5A90-2C7CD785635C}"/>
              </a:ext>
            </a:extLst>
          </p:cNvPr>
          <p:cNvSpPr>
            <a:spLocks noGrp="1"/>
          </p:cNvSpPr>
          <p:nvPr>
            <p:ph type="body" sz="quarter" idx="35" hasCustomPrompt="1"/>
          </p:nvPr>
        </p:nvSpPr>
        <p:spPr>
          <a:xfrm>
            <a:off x="8485043" y="3321989"/>
            <a:ext cx="2990851" cy="2023217"/>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9930" y="3321989"/>
            <a:ext cx="2990850" cy="2023215"/>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15" name="Contenidor d'imatge 14">
            <a:extLst>
              <a:ext uri="{FF2B5EF4-FFF2-40B4-BE49-F238E27FC236}">
                <a16:creationId xmlns:a16="http://schemas.microsoft.com/office/drawing/2014/main" id="{0217325E-5626-3973-7443-AF77123A36CD}"/>
              </a:ext>
            </a:extLst>
          </p:cNvPr>
          <p:cNvSpPr>
            <a:spLocks noGrp="1" noChangeAspect="1"/>
          </p:cNvSpPr>
          <p:nvPr>
            <p:ph type="pic" sz="quarter" idx="31"/>
          </p:nvPr>
        </p:nvSpPr>
        <p:spPr>
          <a:xfrm>
            <a:off x="709931" y="1734866"/>
            <a:ext cx="734484" cy="734484"/>
          </a:xfrm>
          <a:prstGeom prst="rect">
            <a:avLst/>
          </a:prstGeom>
        </p:spPr>
        <p:txBody>
          <a:bodyPr/>
          <a:lstStyle/>
          <a:p>
            <a:endParaRPr lang="ca-ES"/>
          </a:p>
        </p:txBody>
      </p:sp>
      <p:sp>
        <p:nvSpPr>
          <p:cNvPr id="17" name="Contenidor de text 3">
            <a:extLst>
              <a:ext uri="{FF2B5EF4-FFF2-40B4-BE49-F238E27FC236}">
                <a16:creationId xmlns:a16="http://schemas.microsoft.com/office/drawing/2014/main" id="{25190C23-E965-4E2F-86D5-9F17C9207E80}"/>
              </a:ext>
            </a:extLst>
          </p:cNvPr>
          <p:cNvSpPr>
            <a:spLocks noGrp="1"/>
          </p:cNvSpPr>
          <p:nvPr>
            <p:ph type="body" sz="quarter" idx="32" hasCustomPrompt="1"/>
          </p:nvPr>
        </p:nvSpPr>
        <p:spPr>
          <a:xfrm>
            <a:off x="4615816" y="3321989"/>
            <a:ext cx="2990850" cy="2023217"/>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25" name="Contenidor de text 23">
            <a:extLst>
              <a:ext uri="{FF2B5EF4-FFF2-40B4-BE49-F238E27FC236}">
                <a16:creationId xmlns:a16="http://schemas.microsoft.com/office/drawing/2014/main" id="{64CE026F-9BF5-A20E-07A9-AC386BDF09D2}"/>
              </a:ext>
            </a:extLst>
          </p:cNvPr>
          <p:cNvSpPr>
            <a:spLocks noGrp="1"/>
          </p:cNvSpPr>
          <p:nvPr>
            <p:ph type="body" sz="quarter" idx="39"/>
          </p:nvPr>
        </p:nvSpPr>
        <p:spPr>
          <a:xfrm>
            <a:off x="4615816" y="2622419"/>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26" name="Contenidor de text 23">
            <a:extLst>
              <a:ext uri="{FF2B5EF4-FFF2-40B4-BE49-F238E27FC236}">
                <a16:creationId xmlns:a16="http://schemas.microsoft.com/office/drawing/2014/main" id="{1295C2E7-3FC8-EAEA-BEAE-46182484DC9B}"/>
              </a:ext>
            </a:extLst>
          </p:cNvPr>
          <p:cNvSpPr>
            <a:spLocks noGrp="1"/>
          </p:cNvSpPr>
          <p:nvPr>
            <p:ph type="body" sz="quarter" idx="40"/>
          </p:nvPr>
        </p:nvSpPr>
        <p:spPr>
          <a:xfrm>
            <a:off x="8485044" y="2622419"/>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14" name="Contenidor d'imatge 14">
            <a:extLst>
              <a:ext uri="{FF2B5EF4-FFF2-40B4-BE49-F238E27FC236}">
                <a16:creationId xmlns:a16="http://schemas.microsoft.com/office/drawing/2014/main" id="{0217325E-5626-3973-7443-AF77123A36CD}"/>
              </a:ext>
            </a:extLst>
          </p:cNvPr>
          <p:cNvSpPr>
            <a:spLocks noGrp="1" noChangeAspect="1"/>
          </p:cNvSpPr>
          <p:nvPr>
            <p:ph type="pic" sz="quarter" idx="44"/>
          </p:nvPr>
        </p:nvSpPr>
        <p:spPr>
          <a:xfrm>
            <a:off x="4586057" y="1734866"/>
            <a:ext cx="734484" cy="734484"/>
          </a:xfrm>
          <a:prstGeom prst="rect">
            <a:avLst/>
          </a:prstGeom>
        </p:spPr>
        <p:txBody>
          <a:bodyPr/>
          <a:lstStyle/>
          <a:p>
            <a:endParaRPr lang="ca-ES"/>
          </a:p>
        </p:txBody>
      </p:sp>
      <p:sp>
        <p:nvSpPr>
          <p:cNvPr id="16" name="Contenidor d'imatge 14">
            <a:extLst>
              <a:ext uri="{FF2B5EF4-FFF2-40B4-BE49-F238E27FC236}">
                <a16:creationId xmlns:a16="http://schemas.microsoft.com/office/drawing/2014/main" id="{0217325E-5626-3973-7443-AF77123A36CD}"/>
              </a:ext>
            </a:extLst>
          </p:cNvPr>
          <p:cNvSpPr>
            <a:spLocks noGrp="1" noChangeAspect="1"/>
          </p:cNvSpPr>
          <p:nvPr>
            <p:ph type="pic" sz="quarter" idx="45"/>
          </p:nvPr>
        </p:nvSpPr>
        <p:spPr>
          <a:xfrm>
            <a:off x="8485043" y="1734866"/>
            <a:ext cx="734484" cy="734484"/>
          </a:xfrm>
          <a:prstGeom prst="rect">
            <a:avLst/>
          </a:prstGeom>
        </p:spPr>
        <p:txBody>
          <a:bodyPr/>
          <a:lstStyle/>
          <a:p>
            <a:endParaRPr lang="ca-ES"/>
          </a:p>
        </p:txBody>
      </p:sp>
      <p:sp>
        <p:nvSpPr>
          <p:cNvPr id="1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3"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4081353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 Columnes amb xifra">
    <p:spTree>
      <p:nvGrpSpPr>
        <p:cNvPr id="1" name=""/>
        <p:cNvGrpSpPr/>
        <p:nvPr/>
      </p:nvGrpSpPr>
      <p:grpSpPr>
        <a:xfrm>
          <a:off x="0" y="0"/>
          <a:ext cx="0" cy="0"/>
          <a:chOff x="0" y="0"/>
          <a:chExt cx="0" cy="0"/>
        </a:xfrm>
      </p:grpSpPr>
      <p:sp>
        <p:nvSpPr>
          <p:cNvPr id="24" name="Contenidor de text 23">
            <a:extLst>
              <a:ext uri="{FF2B5EF4-FFF2-40B4-BE49-F238E27FC236}">
                <a16:creationId xmlns:a16="http://schemas.microsoft.com/office/drawing/2014/main" id="{6ADDA736-8FF5-568C-BD58-2273F848F4DB}"/>
              </a:ext>
            </a:extLst>
          </p:cNvPr>
          <p:cNvSpPr>
            <a:spLocks noGrp="1"/>
          </p:cNvSpPr>
          <p:nvPr>
            <p:ph type="body" sz="quarter" idx="38"/>
          </p:nvPr>
        </p:nvSpPr>
        <p:spPr>
          <a:xfrm>
            <a:off x="709930" y="2907541"/>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20" name="Contenidor de text 3">
            <a:extLst>
              <a:ext uri="{FF2B5EF4-FFF2-40B4-BE49-F238E27FC236}">
                <a16:creationId xmlns:a16="http://schemas.microsoft.com/office/drawing/2014/main" id="{7067FEE7-1D1F-A601-5A90-2C7CD785635C}"/>
              </a:ext>
            </a:extLst>
          </p:cNvPr>
          <p:cNvSpPr>
            <a:spLocks noGrp="1"/>
          </p:cNvSpPr>
          <p:nvPr>
            <p:ph type="body" sz="quarter" idx="35" hasCustomPrompt="1"/>
          </p:nvPr>
        </p:nvSpPr>
        <p:spPr>
          <a:xfrm>
            <a:off x="8470989" y="3607110"/>
            <a:ext cx="2990850" cy="2032419"/>
          </a:xfrm>
          <a:prstGeom prst="rect">
            <a:avLst/>
          </a:prstGeom>
        </p:spPr>
        <p:txBody>
          <a:bodyPr lIns="0" tIns="0" rIns="0" bIns="0"/>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ca-ES"/>
              <a:t>Feu clic per editar els estils del text del patró</a:t>
            </a:r>
          </a:p>
        </p:txBody>
      </p:sp>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9930" y="3607111"/>
            <a:ext cx="2990850" cy="2032419"/>
          </a:xfrm>
          <a:prstGeom prst="rect">
            <a:avLst/>
          </a:prstGeom>
        </p:spPr>
        <p:txBody>
          <a:bodyPr lIns="0" tIns="0" rIns="0" bIns="0"/>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ca-ES"/>
              <a:t>Feu clic per editar els estils del text del patró</a:t>
            </a:r>
          </a:p>
        </p:txBody>
      </p:sp>
      <p:sp>
        <p:nvSpPr>
          <p:cNvPr id="17" name="Contenidor de text 3">
            <a:extLst>
              <a:ext uri="{FF2B5EF4-FFF2-40B4-BE49-F238E27FC236}">
                <a16:creationId xmlns:a16="http://schemas.microsoft.com/office/drawing/2014/main" id="{25190C23-E965-4E2F-86D5-9F17C9207E80}"/>
              </a:ext>
            </a:extLst>
          </p:cNvPr>
          <p:cNvSpPr>
            <a:spLocks noGrp="1"/>
          </p:cNvSpPr>
          <p:nvPr>
            <p:ph type="body" sz="quarter" idx="32" hasCustomPrompt="1"/>
          </p:nvPr>
        </p:nvSpPr>
        <p:spPr>
          <a:xfrm>
            <a:off x="4608196" y="3607110"/>
            <a:ext cx="2990850" cy="2032419"/>
          </a:xfrm>
          <a:prstGeom prst="rect">
            <a:avLst/>
          </a:prstGeom>
        </p:spPr>
        <p:txBody>
          <a:bodyPr lIns="0" tIns="0" rIns="0" bIns="0"/>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ca-ES"/>
              <a:t>Feu clic per editar els estils del text del patró</a:t>
            </a:r>
          </a:p>
        </p:txBody>
      </p:sp>
      <p:sp>
        <p:nvSpPr>
          <p:cNvPr id="25" name="Contenidor de text 23">
            <a:extLst>
              <a:ext uri="{FF2B5EF4-FFF2-40B4-BE49-F238E27FC236}">
                <a16:creationId xmlns:a16="http://schemas.microsoft.com/office/drawing/2014/main" id="{64CE026F-9BF5-A20E-07A9-AC386BDF09D2}"/>
              </a:ext>
            </a:extLst>
          </p:cNvPr>
          <p:cNvSpPr>
            <a:spLocks noGrp="1"/>
          </p:cNvSpPr>
          <p:nvPr>
            <p:ph type="body" sz="quarter" idx="39"/>
          </p:nvPr>
        </p:nvSpPr>
        <p:spPr>
          <a:xfrm>
            <a:off x="4608196" y="2907541"/>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26" name="Contenidor de text 23">
            <a:extLst>
              <a:ext uri="{FF2B5EF4-FFF2-40B4-BE49-F238E27FC236}">
                <a16:creationId xmlns:a16="http://schemas.microsoft.com/office/drawing/2014/main" id="{1295C2E7-3FC8-EAEA-BEAE-46182484DC9B}"/>
              </a:ext>
            </a:extLst>
          </p:cNvPr>
          <p:cNvSpPr>
            <a:spLocks noGrp="1"/>
          </p:cNvSpPr>
          <p:nvPr>
            <p:ph type="body" sz="quarter" idx="40"/>
          </p:nvPr>
        </p:nvSpPr>
        <p:spPr>
          <a:xfrm>
            <a:off x="8470989" y="2907541"/>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5" name="Contenidor de text 3">
            <a:extLst>
              <a:ext uri="{FF2B5EF4-FFF2-40B4-BE49-F238E27FC236}">
                <a16:creationId xmlns:a16="http://schemas.microsoft.com/office/drawing/2014/main" id="{0EA718F3-9A4B-DCBF-3CBF-E84C4FF82AF5}"/>
              </a:ext>
            </a:extLst>
          </p:cNvPr>
          <p:cNvSpPr>
            <a:spLocks noGrp="1"/>
          </p:cNvSpPr>
          <p:nvPr>
            <p:ph type="body" sz="quarter" idx="41" hasCustomPrompt="1"/>
          </p:nvPr>
        </p:nvSpPr>
        <p:spPr>
          <a:xfrm>
            <a:off x="700088" y="1270505"/>
            <a:ext cx="10748844"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3" name="Contenidor de text 2"/>
          <p:cNvSpPr>
            <a:spLocks noGrp="1"/>
          </p:cNvSpPr>
          <p:nvPr>
            <p:ph type="body" sz="quarter" idx="46" hasCustomPrompt="1"/>
          </p:nvPr>
        </p:nvSpPr>
        <p:spPr>
          <a:xfrm>
            <a:off x="708265" y="1994981"/>
            <a:ext cx="2988414" cy="898525"/>
          </a:xfrm>
          <a:prstGeom prst="rect">
            <a:avLst/>
          </a:prstGeom>
        </p:spPr>
        <p:txBody>
          <a:bodyPr/>
          <a:lstStyle>
            <a:lvl1pPr>
              <a:defRPr sz="6500" b="1"/>
            </a:lvl1pPr>
          </a:lstStyle>
          <a:p>
            <a:pPr lvl="0"/>
            <a:r>
              <a:rPr lang="ca-ES"/>
              <a:t>123</a:t>
            </a:r>
          </a:p>
        </p:txBody>
      </p:sp>
      <p:sp>
        <p:nvSpPr>
          <p:cNvPr id="22" name="Contenidor de text 2"/>
          <p:cNvSpPr>
            <a:spLocks noGrp="1"/>
          </p:cNvSpPr>
          <p:nvPr>
            <p:ph type="body" sz="quarter" idx="47" hasCustomPrompt="1"/>
          </p:nvPr>
        </p:nvSpPr>
        <p:spPr>
          <a:xfrm>
            <a:off x="4608196" y="1994981"/>
            <a:ext cx="2986749" cy="898525"/>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C00000"/>
              </a:buClr>
              <a:buSzTx/>
              <a:buFontTx/>
              <a:buNone/>
              <a:tabLst/>
              <a:defRPr sz="6500" b="1"/>
            </a:lvl1pPr>
          </a:lstStyle>
          <a:p>
            <a:pPr marL="0" marR="0" lvl="0" indent="0" algn="l" defTabSz="914400" rtl="0" eaLnBrk="1" fontAlgn="auto" latinLnBrk="0" hangingPunct="1">
              <a:lnSpc>
                <a:spcPct val="90000"/>
              </a:lnSpc>
              <a:spcBef>
                <a:spcPts val="1000"/>
              </a:spcBef>
              <a:spcAft>
                <a:spcPts val="0"/>
              </a:spcAft>
              <a:buClr>
                <a:srgbClr val="C00000"/>
              </a:buClr>
              <a:buSzTx/>
              <a:buFontTx/>
              <a:buNone/>
              <a:tabLst/>
              <a:defRPr/>
            </a:pPr>
            <a:r>
              <a:rPr lang="ca-ES"/>
              <a:t>000</a:t>
            </a:r>
          </a:p>
        </p:txBody>
      </p:sp>
      <p:sp>
        <p:nvSpPr>
          <p:cNvPr id="23" name="Contenidor de text 2"/>
          <p:cNvSpPr>
            <a:spLocks noGrp="1"/>
          </p:cNvSpPr>
          <p:nvPr>
            <p:ph type="body" sz="quarter" idx="48" hasCustomPrompt="1"/>
          </p:nvPr>
        </p:nvSpPr>
        <p:spPr>
          <a:xfrm>
            <a:off x="8470989" y="1994981"/>
            <a:ext cx="2986749" cy="898525"/>
          </a:xfrm>
          <a:prstGeom prst="rect">
            <a:avLst/>
          </a:prstGeom>
        </p:spPr>
        <p:txBody>
          <a:bodyPr/>
          <a:lstStyle>
            <a:lvl1pPr>
              <a:defRPr sz="6500" b="1"/>
            </a:lvl1pPr>
          </a:lstStyle>
          <a:p>
            <a:pPr lvl="0"/>
            <a:r>
              <a:rPr lang="ca-ES"/>
              <a:t>000</a:t>
            </a:r>
          </a:p>
        </p:txBody>
      </p:sp>
      <p:sp>
        <p:nvSpPr>
          <p:cNvPr id="14"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5"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390825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 Xifres">
    <p:spTree>
      <p:nvGrpSpPr>
        <p:cNvPr id="1" name=""/>
        <p:cNvGrpSpPr/>
        <p:nvPr/>
      </p:nvGrpSpPr>
      <p:grpSpPr>
        <a:xfrm>
          <a:off x="0" y="0"/>
          <a:ext cx="0" cy="0"/>
          <a:chOff x="0" y="0"/>
          <a:chExt cx="0" cy="0"/>
        </a:xfrm>
      </p:grpSpPr>
      <p:sp>
        <p:nvSpPr>
          <p:cNvPr id="24" name="Contenidor de text 23">
            <a:extLst>
              <a:ext uri="{FF2B5EF4-FFF2-40B4-BE49-F238E27FC236}">
                <a16:creationId xmlns:a16="http://schemas.microsoft.com/office/drawing/2014/main" id="{6ADDA736-8FF5-568C-BD58-2273F848F4DB}"/>
              </a:ext>
            </a:extLst>
          </p:cNvPr>
          <p:cNvSpPr>
            <a:spLocks noGrp="1"/>
          </p:cNvSpPr>
          <p:nvPr>
            <p:ph type="body" sz="quarter" idx="38" hasCustomPrompt="1"/>
          </p:nvPr>
        </p:nvSpPr>
        <p:spPr>
          <a:xfrm>
            <a:off x="679447" y="1672160"/>
            <a:ext cx="1811823" cy="647700"/>
          </a:xfrm>
          <a:prstGeom prst="rect">
            <a:avLst/>
          </a:prstGeom>
        </p:spPr>
        <p:txBody>
          <a:bodyPr lIns="0" tIns="0" rIns="0" bIns="0"/>
          <a:lstStyle>
            <a:lvl1pPr>
              <a:defRPr sz="5000" b="1">
                <a:solidFill>
                  <a:srgbClr val="C00000"/>
                </a:solidFill>
              </a:defRPr>
            </a:lvl1pPr>
          </a:lstStyle>
          <a:p>
            <a:pPr lvl="0"/>
            <a:r>
              <a:rPr lang="ca-ES"/>
              <a:t>Xifra</a:t>
            </a:r>
          </a:p>
        </p:txBody>
      </p:sp>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p:nvPr>
        </p:nvSpPr>
        <p:spPr>
          <a:xfrm>
            <a:off x="2591574" y="1672160"/>
            <a:ext cx="3073995" cy="1418345"/>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6" name="Contenidor de text 23">
            <a:extLst>
              <a:ext uri="{FF2B5EF4-FFF2-40B4-BE49-F238E27FC236}">
                <a16:creationId xmlns:a16="http://schemas.microsoft.com/office/drawing/2014/main" id="{289682BE-7CC8-214E-B5D3-700D238E17C2}"/>
              </a:ext>
            </a:extLst>
          </p:cNvPr>
          <p:cNvSpPr>
            <a:spLocks noGrp="1"/>
          </p:cNvSpPr>
          <p:nvPr>
            <p:ph type="body" sz="quarter" idx="41"/>
          </p:nvPr>
        </p:nvSpPr>
        <p:spPr>
          <a:xfrm>
            <a:off x="679448" y="2335224"/>
            <a:ext cx="1811824" cy="647700"/>
          </a:xfrm>
          <a:prstGeom prst="rect">
            <a:avLst/>
          </a:prstGeom>
        </p:spPr>
        <p:txBody>
          <a:bodyPr lIns="0" tIns="0" rIns="0" bIns="0"/>
          <a:lstStyle>
            <a:lvl1pPr>
              <a:defRPr b="1">
                <a:solidFill>
                  <a:srgbClr val="C00000"/>
                </a:solidFill>
              </a:defRPr>
            </a:lvl1pPr>
          </a:lstStyle>
          <a:p>
            <a:pPr lvl="0"/>
            <a:r>
              <a:rPr lang="ca-ES"/>
              <a:t>Feu clic per editar els</a:t>
            </a:r>
          </a:p>
        </p:txBody>
      </p:sp>
      <p:sp>
        <p:nvSpPr>
          <p:cNvPr id="7" name="Contenidor de text 23">
            <a:extLst>
              <a:ext uri="{FF2B5EF4-FFF2-40B4-BE49-F238E27FC236}">
                <a16:creationId xmlns:a16="http://schemas.microsoft.com/office/drawing/2014/main" id="{1AF9F441-F84B-BD75-4E91-72A88DC154BF}"/>
              </a:ext>
            </a:extLst>
          </p:cNvPr>
          <p:cNvSpPr>
            <a:spLocks noGrp="1"/>
          </p:cNvSpPr>
          <p:nvPr>
            <p:ph type="body" sz="quarter" idx="42" hasCustomPrompt="1"/>
          </p:nvPr>
        </p:nvSpPr>
        <p:spPr>
          <a:xfrm>
            <a:off x="679448" y="3908229"/>
            <a:ext cx="1811824" cy="647700"/>
          </a:xfrm>
          <a:prstGeom prst="rect">
            <a:avLst/>
          </a:prstGeom>
        </p:spPr>
        <p:txBody>
          <a:bodyPr lIns="0" tIns="0" rIns="0" bIns="0"/>
          <a:lstStyle>
            <a:lvl1pPr>
              <a:defRPr sz="5000" b="1">
                <a:solidFill>
                  <a:srgbClr val="C00000"/>
                </a:solidFill>
              </a:defRPr>
            </a:lvl1pPr>
          </a:lstStyle>
          <a:p>
            <a:pPr lvl="0"/>
            <a:r>
              <a:rPr lang="ca-ES"/>
              <a:t>Xifra</a:t>
            </a:r>
          </a:p>
        </p:txBody>
      </p:sp>
      <p:sp>
        <p:nvSpPr>
          <p:cNvPr id="9" name="Contenidor de text 3">
            <a:extLst>
              <a:ext uri="{FF2B5EF4-FFF2-40B4-BE49-F238E27FC236}">
                <a16:creationId xmlns:a16="http://schemas.microsoft.com/office/drawing/2014/main" id="{5B8E0553-DCD1-36A8-C709-89DADDE145B4}"/>
              </a:ext>
            </a:extLst>
          </p:cNvPr>
          <p:cNvSpPr>
            <a:spLocks noGrp="1"/>
          </p:cNvSpPr>
          <p:nvPr>
            <p:ph type="body" sz="quarter" idx="43"/>
          </p:nvPr>
        </p:nvSpPr>
        <p:spPr>
          <a:xfrm>
            <a:off x="2591575" y="3908229"/>
            <a:ext cx="3073995" cy="1418345"/>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10" name="Contenidor de text 23">
            <a:extLst>
              <a:ext uri="{FF2B5EF4-FFF2-40B4-BE49-F238E27FC236}">
                <a16:creationId xmlns:a16="http://schemas.microsoft.com/office/drawing/2014/main" id="{54733E19-F0D8-93B1-69DE-851512282947}"/>
              </a:ext>
            </a:extLst>
          </p:cNvPr>
          <p:cNvSpPr>
            <a:spLocks noGrp="1"/>
          </p:cNvSpPr>
          <p:nvPr>
            <p:ph type="body" sz="quarter" idx="44"/>
          </p:nvPr>
        </p:nvSpPr>
        <p:spPr>
          <a:xfrm>
            <a:off x="679447" y="4571293"/>
            <a:ext cx="1811823" cy="647700"/>
          </a:xfrm>
          <a:prstGeom prst="rect">
            <a:avLst/>
          </a:prstGeom>
        </p:spPr>
        <p:txBody>
          <a:bodyPr lIns="0" tIns="0" rIns="0" bIns="0"/>
          <a:lstStyle>
            <a:lvl1pPr>
              <a:defRPr b="1">
                <a:solidFill>
                  <a:srgbClr val="C00000"/>
                </a:solidFill>
              </a:defRPr>
            </a:lvl1pPr>
          </a:lstStyle>
          <a:p>
            <a:pPr lvl="0"/>
            <a:r>
              <a:rPr lang="ca-ES"/>
              <a:t>Feu clic per editar els</a:t>
            </a:r>
          </a:p>
        </p:txBody>
      </p:sp>
      <p:sp>
        <p:nvSpPr>
          <p:cNvPr id="11" name="Contenidor de text 23">
            <a:extLst>
              <a:ext uri="{FF2B5EF4-FFF2-40B4-BE49-F238E27FC236}">
                <a16:creationId xmlns:a16="http://schemas.microsoft.com/office/drawing/2014/main" id="{874B48FE-822A-6916-D6C2-5CBBDB195BDE}"/>
              </a:ext>
            </a:extLst>
          </p:cNvPr>
          <p:cNvSpPr>
            <a:spLocks noGrp="1"/>
          </p:cNvSpPr>
          <p:nvPr>
            <p:ph type="body" sz="quarter" idx="45" hasCustomPrompt="1"/>
          </p:nvPr>
        </p:nvSpPr>
        <p:spPr>
          <a:xfrm>
            <a:off x="6505486" y="1672160"/>
            <a:ext cx="1826750" cy="647700"/>
          </a:xfrm>
          <a:prstGeom prst="rect">
            <a:avLst/>
          </a:prstGeom>
        </p:spPr>
        <p:txBody>
          <a:bodyPr lIns="0" tIns="0" rIns="0" bIns="0"/>
          <a:lstStyle>
            <a:lvl1pPr>
              <a:defRPr sz="5000" b="1">
                <a:solidFill>
                  <a:srgbClr val="C00000"/>
                </a:solidFill>
              </a:defRPr>
            </a:lvl1pPr>
          </a:lstStyle>
          <a:p>
            <a:pPr lvl="0"/>
            <a:r>
              <a:rPr lang="ca-ES"/>
              <a:t>Xifra</a:t>
            </a:r>
          </a:p>
        </p:txBody>
      </p:sp>
      <p:sp>
        <p:nvSpPr>
          <p:cNvPr id="12" name="Contenidor de text 3">
            <a:extLst>
              <a:ext uri="{FF2B5EF4-FFF2-40B4-BE49-F238E27FC236}">
                <a16:creationId xmlns:a16="http://schemas.microsoft.com/office/drawing/2014/main" id="{446F761A-CA92-E33F-D0A0-051ABC93AA7B}"/>
              </a:ext>
            </a:extLst>
          </p:cNvPr>
          <p:cNvSpPr>
            <a:spLocks noGrp="1"/>
          </p:cNvSpPr>
          <p:nvPr>
            <p:ph type="body" sz="quarter" idx="46"/>
          </p:nvPr>
        </p:nvSpPr>
        <p:spPr>
          <a:xfrm>
            <a:off x="8417613" y="1672160"/>
            <a:ext cx="3073995" cy="1418345"/>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13" name="Contenidor de text 23">
            <a:extLst>
              <a:ext uri="{FF2B5EF4-FFF2-40B4-BE49-F238E27FC236}">
                <a16:creationId xmlns:a16="http://schemas.microsoft.com/office/drawing/2014/main" id="{5A2ACF98-60BC-73F1-82F3-A97B9693DF00}"/>
              </a:ext>
            </a:extLst>
          </p:cNvPr>
          <p:cNvSpPr>
            <a:spLocks noGrp="1"/>
          </p:cNvSpPr>
          <p:nvPr>
            <p:ph type="body" sz="quarter" idx="47"/>
          </p:nvPr>
        </p:nvSpPr>
        <p:spPr>
          <a:xfrm>
            <a:off x="6505485" y="2335224"/>
            <a:ext cx="1826750" cy="647700"/>
          </a:xfrm>
          <a:prstGeom prst="rect">
            <a:avLst/>
          </a:prstGeom>
        </p:spPr>
        <p:txBody>
          <a:bodyPr lIns="0" tIns="0" rIns="0" bIns="0"/>
          <a:lstStyle>
            <a:lvl1pPr>
              <a:defRPr b="1">
                <a:solidFill>
                  <a:srgbClr val="C00000"/>
                </a:solidFill>
              </a:defRPr>
            </a:lvl1pPr>
          </a:lstStyle>
          <a:p>
            <a:pPr lvl="0"/>
            <a:r>
              <a:rPr lang="ca-ES"/>
              <a:t>Feu clic per editar els</a:t>
            </a:r>
          </a:p>
        </p:txBody>
      </p:sp>
      <p:sp>
        <p:nvSpPr>
          <p:cNvPr id="14" name="Contenidor de text 23">
            <a:extLst>
              <a:ext uri="{FF2B5EF4-FFF2-40B4-BE49-F238E27FC236}">
                <a16:creationId xmlns:a16="http://schemas.microsoft.com/office/drawing/2014/main" id="{46DED709-11FD-47D4-B285-8DB81B10C967}"/>
              </a:ext>
            </a:extLst>
          </p:cNvPr>
          <p:cNvSpPr>
            <a:spLocks noGrp="1"/>
          </p:cNvSpPr>
          <p:nvPr>
            <p:ph type="body" sz="quarter" idx="48" hasCustomPrompt="1"/>
          </p:nvPr>
        </p:nvSpPr>
        <p:spPr>
          <a:xfrm>
            <a:off x="6505485" y="3908229"/>
            <a:ext cx="1826750" cy="647700"/>
          </a:xfrm>
          <a:prstGeom prst="rect">
            <a:avLst/>
          </a:prstGeom>
        </p:spPr>
        <p:txBody>
          <a:bodyPr lIns="0" tIns="0" rIns="0" bIns="0"/>
          <a:lstStyle>
            <a:lvl1pPr>
              <a:defRPr sz="5000" b="1">
                <a:solidFill>
                  <a:srgbClr val="C00000"/>
                </a:solidFill>
              </a:defRPr>
            </a:lvl1pPr>
          </a:lstStyle>
          <a:p>
            <a:pPr lvl="0"/>
            <a:r>
              <a:rPr lang="ca-ES"/>
              <a:t>Xifra</a:t>
            </a:r>
          </a:p>
        </p:txBody>
      </p:sp>
      <p:sp>
        <p:nvSpPr>
          <p:cNvPr id="16" name="Contenidor de text 3">
            <a:extLst>
              <a:ext uri="{FF2B5EF4-FFF2-40B4-BE49-F238E27FC236}">
                <a16:creationId xmlns:a16="http://schemas.microsoft.com/office/drawing/2014/main" id="{E5460FF3-469B-F7B4-CE65-580138747A56}"/>
              </a:ext>
            </a:extLst>
          </p:cNvPr>
          <p:cNvSpPr>
            <a:spLocks noGrp="1"/>
          </p:cNvSpPr>
          <p:nvPr>
            <p:ph type="body" sz="quarter" idx="49"/>
          </p:nvPr>
        </p:nvSpPr>
        <p:spPr>
          <a:xfrm>
            <a:off x="8417612" y="3908229"/>
            <a:ext cx="3073995" cy="1418345"/>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18" name="Contenidor de text 23">
            <a:extLst>
              <a:ext uri="{FF2B5EF4-FFF2-40B4-BE49-F238E27FC236}">
                <a16:creationId xmlns:a16="http://schemas.microsoft.com/office/drawing/2014/main" id="{E96D9D76-20C7-0CAE-8EAF-9267DF8EC0B8}"/>
              </a:ext>
            </a:extLst>
          </p:cNvPr>
          <p:cNvSpPr>
            <a:spLocks noGrp="1"/>
          </p:cNvSpPr>
          <p:nvPr>
            <p:ph type="body" sz="quarter" idx="50"/>
          </p:nvPr>
        </p:nvSpPr>
        <p:spPr>
          <a:xfrm>
            <a:off x="6505485" y="4571293"/>
            <a:ext cx="1826750" cy="647700"/>
          </a:xfrm>
          <a:prstGeom prst="rect">
            <a:avLst/>
          </a:prstGeom>
        </p:spPr>
        <p:txBody>
          <a:bodyPr lIns="0" tIns="0" rIns="0" bIns="0"/>
          <a:lstStyle>
            <a:lvl1pPr>
              <a:defRPr b="1">
                <a:solidFill>
                  <a:srgbClr val="C00000"/>
                </a:solidFill>
              </a:defRPr>
            </a:lvl1pPr>
          </a:lstStyle>
          <a:p>
            <a:pPr lvl="0"/>
            <a:r>
              <a:rPr lang="ca-ES"/>
              <a:t>Feu clic per editar els</a:t>
            </a:r>
          </a:p>
        </p:txBody>
      </p:sp>
      <p:sp>
        <p:nvSpPr>
          <p:cNvPr id="20"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9"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4168153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 - Títol de secció">
    <p:spTree>
      <p:nvGrpSpPr>
        <p:cNvPr id="1" name=""/>
        <p:cNvGrpSpPr/>
        <p:nvPr/>
      </p:nvGrpSpPr>
      <p:grpSpPr>
        <a:xfrm>
          <a:off x="0" y="0"/>
          <a:ext cx="0" cy="0"/>
          <a:chOff x="0" y="0"/>
          <a:chExt cx="0" cy="0"/>
        </a:xfrm>
      </p:grpSpPr>
      <p:sp>
        <p:nvSpPr>
          <p:cNvPr id="7" name="Títol 6"/>
          <p:cNvSpPr>
            <a:spLocks noGrp="1"/>
          </p:cNvSpPr>
          <p:nvPr>
            <p:ph type="title"/>
          </p:nvPr>
        </p:nvSpPr>
        <p:spPr>
          <a:xfrm>
            <a:off x="1056639" y="1286539"/>
            <a:ext cx="10077525" cy="4300713"/>
          </a:xfrm>
          <a:prstGeom prst="rect">
            <a:avLst/>
          </a:prstGeom>
        </p:spPr>
        <p:txBody>
          <a:bodyPr lIns="0" tIns="0" rIns="0" bIns="0" anchor="ctr"/>
          <a:lstStyle>
            <a:lvl1pPr marL="0" indent="0">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333333"/>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Tree>
    <p:extLst>
      <p:ext uri="{BB962C8B-B14F-4D97-AF65-F5344CB8AC3E}">
        <p14:creationId xmlns:p14="http://schemas.microsoft.com/office/powerpoint/2010/main" val="1590336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 - Títol de secció">
    <p:spTree>
      <p:nvGrpSpPr>
        <p:cNvPr id="1" name=""/>
        <p:cNvGrpSpPr/>
        <p:nvPr/>
      </p:nvGrpSpPr>
      <p:grpSpPr>
        <a:xfrm>
          <a:off x="0" y="0"/>
          <a:ext cx="0" cy="0"/>
          <a:chOff x="0" y="0"/>
          <a:chExt cx="0" cy="0"/>
        </a:xfrm>
      </p:grpSpPr>
      <p:sp>
        <p:nvSpPr>
          <p:cNvPr id="3" name="Contenidor de text 2"/>
          <p:cNvSpPr>
            <a:spLocks noGrp="1"/>
          </p:cNvSpPr>
          <p:nvPr>
            <p:ph type="body" sz="quarter" idx="27" hasCustomPrompt="1"/>
          </p:nvPr>
        </p:nvSpPr>
        <p:spPr>
          <a:xfrm>
            <a:off x="4655128" y="1731818"/>
            <a:ext cx="2881744" cy="993916"/>
          </a:xfrm>
          <a:prstGeom prst="rect">
            <a:avLst/>
          </a:prstGeom>
        </p:spPr>
        <p:txBody>
          <a:bodyPr lIns="0" tIns="0" rIns="0" bIns="0"/>
          <a:lstStyle>
            <a:lvl1pPr algn="ctr">
              <a:defRPr sz="8000">
                <a:solidFill>
                  <a:srgbClr val="CD3333"/>
                </a:solidFill>
              </a:defRPr>
            </a:lvl1pPr>
          </a:lstStyle>
          <a:p>
            <a:pPr lvl="0"/>
            <a:r>
              <a:rPr lang="ca-ES"/>
              <a:t>0</a:t>
            </a:r>
          </a:p>
        </p:txBody>
      </p:sp>
      <p:sp>
        <p:nvSpPr>
          <p:cNvPr id="7" name="Títol 6"/>
          <p:cNvSpPr>
            <a:spLocks noGrp="1"/>
          </p:cNvSpPr>
          <p:nvPr>
            <p:ph type="title"/>
          </p:nvPr>
        </p:nvSpPr>
        <p:spPr>
          <a:xfrm>
            <a:off x="1056639" y="3161536"/>
            <a:ext cx="10077525" cy="920012"/>
          </a:xfrm>
          <a:prstGeom prst="rect">
            <a:avLst/>
          </a:prstGeom>
        </p:spPr>
        <p:txBody>
          <a:bodyPr lIns="0" tIns="0" rIns="0" bIns="0" anchor="t"/>
          <a:lstStyle>
            <a:lvl1pPr marL="0" indent="0" algn="ctr">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6" name="Connector recte 5"/>
          <p:cNvCxnSpPr/>
          <p:nvPr userDrawn="1"/>
        </p:nvCxnSpPr>
        <p:spPr>
          <a:xfrm>
            <a:off x="5008034" y="2929781"/>
            <a:ext cx="2175933" cy="0"/>
          </a:xfrm>
          <a:prstGeom prst="line">
            <a:avLst/>
          </a:prstGeom>
          <a:ln w="9525">
            <a:solidFill>
              <a:srgbClr val="3333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9644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 - Títol de secció fons vermell">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095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 - Títol de secció fons amb imatge">
    <p:spTree>
      <p:nvGrpSpPr>
        <p:cNvPr id="1" name=""/>
        <p:cNvGrpSpPr/>
        <p:nvPr/>
      </p:nvGrpSpPr>
      <p:grpSpPr>
        <a:xfrm>
          <a:off x="0" y="0"/>
          <a:ext cx="0" cy="0"/>
          <a:chOff x="0" y="0"/>
          <a:chExt cx="0" cy="0"/>
        </a:xfrm>
      </p:grpSpPr>
      <p:sp>
        <p:nvSpPr>
          <p:cNvPr id="3" name="Contenidor de text 2"/>
          <p:cNvSpPr>
            <a:spLocks noGrp="1"/>
          </p:cNvSpPr>
          <p:nvPr>
            <p:ph type="body" sz="quarter" idx="27" hasCustomPrompt="1"/>
          </p:nvPr>
        </p:nvSpPr>
        <p:spPr>
          <a:xfrm>
            <a:off x="700391" y="1109237"/>
            <a:ext cx="2379980" cy="993916"/>
          </a:xfrm>
          <a:prstGeom prst="rect">
            <a:avLst/>
          </a:prstGeom>
        </p:spPr>
        <p:txBody>
          <a:bodyPr lIns="0" tIns="0" rIns="0" bIns="0"/>
          <a:lstStyle>
            <a:lvl1pPr algn="l">
              <a:defRPr sz="8000">
                <a:solidFill>
                  <a:srgbClr val="CD3333"/>
                </a:solidFill>
              </a:defRPr>
            </a:lvl1pPr>
          </a:lstStyle>
          <a:p>
            <a:pPr lvl="0"/>
            <a:r>
              <a:rPr lang="ca-ES"/>
              <a:t>0</a:t>
            </a:r>
          </a:p>
        </p:txBody>
      </p:sp>
      <p:sp>
        <p:nvSpPr>
          <p:cNvPr id="7" name="Títol 6"/>
          <p:cNvSpPr>
            <a:spLocks noGrp="1"/>
          </p:cNvSpPr>
          <p:nvPr>
            <p:ph type="title"/>
          </p:nvPr>
        </p:nvSpPr>
        <p:spPr>
          <a:xfrm>
            <a:off x="700392" y="2538955"/>
            <a:ext cx="4559299" cy="920012"/>
          </a:xfrm>
          <a:prstGeom prst="rect">
            <a:avLst/>
          </a:prstGeom>
        </p:spPr>
        <p:txBody>
          <a:bodyPr lIns="0" tIns="0" rIns="0" bIns="0" anchor="t"/>
          <a:lstStyle>
            <a:lvl1pPr marL="0" indent="0" algn="l">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333333"/>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8" name="Connector recte 7"/>
          <p:cNvCxnSpPr/>
          <p:nvPr userDrawn="1"/>
        </p:nvCxnSpPr>
        <p:spPr>
          <a:xfrm>
            <a:off x="700391" y="2301130"/>
            <a:ext cx="94361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Contenidor d'imatge 5"/>
          <p:cNvSpPr>
            <a:spLocks noGrp="1"/>
          </p:cNvSpPr>
          <p:nvPr>
            <p:ph type="pic" sz="quarter" idx="10"/>
          </p:nvPr>
        </p:nvSpPr>
        <p:spPr>
          <a:xfrm>
            <a:off x="6526177" y="556261"/>
            <a:ext cx="5094323" cy="5387340"/>
          </a:xfrm>
          <a:prstGeom prst="rect">
            <a:avLst/>
          </a:prstGeom>
        </p:spPr>
        <p:txBody>
          <a:bodyPr/>
          <a:lstStyle/>
          <a:p>
            <a:endParaRPr lang="ca-ES"/>
          </a:p>
        </p:txBody>
      </p:sp>
    </p:spTree>
    <p:extLst>
      <p:ext uri="{BB962C8B-B14F-4D97-AF65-F5344CB8AC3E}">
        <p14:creationId xmlns:p14="http://schemas.microsoft.com/office/powerpoint/2010/main" val="3389663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 - Títol de secció amb imatge i fons vermell">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CD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Contenidor de text 2"/>
          <p:cNvSpPr>
            <a:spLocks noGrp="1"/>
          </p:cNvSpPr>
          <p:nvPr>
            <p:ph type="body" sz="quarter" idx="27" hasCustomPrompt="1"/>
          </p:nvPr>
        </p:nvSpPr>
        <p:spPr>
          <a:xfrm>
            <a:off x="719999" y="1109237"/>
            <a:ext cx="2379980" cy="993916"/>
          </a:xfrm>
          <a:prstGeom prst="rect">
            <a:avLst/>
          </a:prstGeom>
        </p:spPr>
        <p:txBody>
          <a:bodyPr lIns="0" tIns="0" rIns="0" bIns="0"/>
          <a:lstStyle>
            <a:lvl1pPr algn="l">
              <a:defRPr sz="8000">
                <a:solidFill>
                  <a:schemeClr val="bg1"/>
                </a:solidFill>
              </a:defRPr>
            </a:lvl1pPr>
          </a:lstStyle>
          <a:p>
            <a:pPr lvl="0"/>
            <a:r>
              <a:rPr lang="ca-ES"/>
              <a:t>0</a:t>
            </a:r>
          </a:p>
        </p:txBody>
      </p:sp>
      <p:sp>
        <p:nvSpPr>
          <p:cNvPr id="7" name="Títol 6"/>
          <p:cNvSpPr>
            <a:spLocks noGrp="1"/>
          </p:cNvSpPr>
          <p:nvPr>
            <p:ph type="title"/>
          </p:nvPr>
        </p:nvSpPr>
        <p:spPr>
          <a:xfrm>
            <a:off x="720000" y="2538955"/>
            <a:ext cx="4559300" cy="920012"/>
          </a:xfrm>
          <a:prstGeom prst="rect">
            <a:avLst/>
          </a:prstGeom>
        </p:spPr>
        <p:txBody>
          <a:bodyPr lIns="0" tIns="0" rIns="0" bIns="0" anchor="t"/>
          <a:lstStyle>
            <a:lvl1pPr marL="0" indent="0" algn="l">
              <a:buFont typeface="+mj-lt"/>
              <a:buNone/>
              <a:defRPr sz="3600" b="0">
                <a:solidFill>
                  <a:schemeClr val="bg1"/>
                </a:solidFill>
              </a:defRPr>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chemeClr val="bg1"/>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8" name="Connector recte 7"/>
          <p:cNvCxnSpPr/>
          <p:nvPr userDrawn="1"/>
        </p:nvCxnSpPr>
        <p:spPr>
          <a:xfrm>
            <a:off x="719999" y="2301130"/>
            <a:ext cx="94361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Contenidor d'imatge 5"/>
          <p:cNvSpPr>
            <a:spLocks noGrp="1"/>
          </p:cNvSpPr>
          <p:nvPr>
            <p:ph type="pic" sz="quarter" idx="10"/>
          </p:nvPr>
        </p:nvSpPr>
        <p:spPr>
          <a:xfrm>
            <a:off x="6526176" y="542924"/>
            <a:ext cx="5124803" cy="5415915"/>
          </a:xfrm>
          <a:prstGeom prst="rect">
            <a:avLst/>
          </a:prstGeom>
        </p:spPr>
        <p:txBody>
          <a:bodyPr/>
          <a:lstStyle/>
          <a:p>
            <a:endParaRPr lang="ca-ES"/>
          </a:p>
        </p:txBody>
      </p:sp>
    </p:spTree>
    <p:extLst>
      <p:ext uri="{BB962C8B-B14F-4D97-AF65-F5344CB8AC3E}">
        <p14:creationId xmlns:p14="http://schemas.microsoft.com/office/powerpoint/2010/main" val="2690782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atin typeface="+mj-lt"/>
              </a:defRPr>
            </a:lvl1pPr>
          </a:lstStyle>
          <a:p>
            <a:r>
              <a:rPr lang="ca-ES" dirty="0"/>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3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 Diapositiva de títol imatge fons i escut">
    <p:bg>
      <p:bgPr>
        <a:solidFill>
          <a:srgbClr val="FFFFFF"/>
        </a:solidFill>
        <a:effectLst/>
      </p:bgPr>
    </p:bg>
    <p:spTree>
      <p:nvGrpSpPr>
        <p:cNvPr id="1" name=""/>
        <p:cNvGrpSpPr/>
        <p:nvPr/>
      </p:nvGrpSpPr>
      <p:grpSpPr>
        <a:xfrm>
          <a:off x="0" y="0"/>
          <a:ext cx="0" cy="0"/>
          <a:chOff x="0" y="0"/>
          <a:chExt cx="0" cy="0"/>
        </a:xfrm>
      </p:grpSpPr>
      <p:sp>
        <p:nvSpPr>
          <p:cNvPr id="13" name="Contenidor d'imatge 10">
            <a:extLst>
              <a:ext uri="{FF2B5EF4-FFF2-40B4-BE49-F238E27FC236}">
                <a16:creationId xmlns:a16="http://schemas.microsoft.com/office/drawing/2014/main" id="{D5CA4FC3-E462-9DCB-21A7-A32DBBA7DB86}"/>
              </a:ext>
            </a:extLst>
          </p:cNvPr>
          <p:cNvSpPr>
            <a:spLocks noGrp="1"/>
          </p:cNvSpPr>
          <p:nvPr>
            <p:ph type="pic" sz="quarter" idx="10"/>
          </p:nvPr>
        </p:nvSpPr>
        <p:spPr>
          <a:xfrm>
            <a:off x="0" y="-6723"/>
            <a:ext cx="12192000" cy="5587253"/>
          </a:xfrm>
          <a:prstGeom prst="rect">
            <a:avLst/>
          </a:prstGeom>
        </p:spPr>
        <p:txBody>
          <a:bodyPr/>
          <a:lstStyle>
            <a:lvl1pPr marL="0" indent="0">
              <a:buNone/>
              <a:defRPr sz="2000"/>
            </a:lvl1pPr>
          </a:lstStyle>
          <a:p>
            <a:r>
              <a:rPr lang="ca-ES"/>
              <a:t>Feu clic a la icona per afegir una imatge</a:t>
            </a:r>
          </a:p>
        </p:txBody>
      </p:sp>
      <p:sp>
        <p:nvSpPr>
          <p:cNvPr id="2" name="Contenidor de títol 1">
            <a:extLst>
              <a:ext uri="{FF2B5EF4-FFF2-40B4-BE49-F238E27FC236}">
                <a16:creationId xmlns:a16="http://schemas.microsoft.com/office/drawing/2014/main" id="{1CA38451-AEE7-A386-50B1-70F786D18919}"/>
              </a:ext>
            </a:extLst>
          </p:cNvPr>
          <p:cNvSpPr>
            <a:spLocks noGrp="1"/>
          </p:cNvSpPr>
          <p:nvPr>
            <p:ph type="title" hasCustomPrompt="1"/>
          </p:nvPr>
        </p:nvSpPr>
        <p:spPr>
          <a:xfrm>
            <a:off x="1061233" y="1996888"/>
            <a:ext cx="10072932" cy="470647"/>
          </a:xfrm>
          <a:prstGeom prst="rect">
            <a:avLst/>
          </a:prstGeom>
        </p:spPr>
        <p:txBody>
          <a:bodyPr vert="horz" lIns="0" tIns="0" rIns="0" bIns="0" rtlCol="0" anchor="t">
            <a:noAutofit/>
          </a:bodyPr>
          <a:lstStyle>
            <a:lvl1pPr>
              <a:defRPr sz="3600" b="1">
                <a:solidFill>
                  <a:schemeClr val="bg1"/>
                </a:solidFill>
              </a:defRPr>
            </a:lvl1pPr>
          </a:lstStyle>
          <a:p>
            <a:r>
              <a:rPr lang="ca-ES"/>
              <a:t>Feu clic aquí per editar el text del títol</a:t>
            </a:r>
          </a:p>
        </p:txBody>
      </p:sp>
      <p:sp>
        <p:nvSpPr>
          <p:cNvPr id="6" name="Contenidor de text 2">
            <a:extLst>
              <a:ext uri="{FF2B5EF4-FFF2-40B4-BE49-F238E27FC236}">
                <a16:creationId xmlns:a16="http://schemas.microsoft.com/office/drawing/2014/main" id="{33FB7BE7-CD1C-B7B0-C88D-49CF20AB0998}"/>
              </a:ext>
            </a:extLst>
          </p:cNvPr>
          <p:cNvSpPr>
            <a:spLocks noGrp="1"/>
          </p:cNvSpPr>
          <p:nvPr>
            <p:ph type="body" sz="quarter" idx="11" hasCustomPrompt="1"/>
          </p:nvPr>
        </p:nvSpPr>
        <p:spPr>
          <a:xfrm>
            <a:off x="1061233" y="2682571"/>
            <a:ext cx="10072932" cy="411745"/>
          </a:xfrm>
          <a:prstGeom prst="rect">
            <a:avLst/>
          </a:prstGeom>
        </p:spPr>
        <p:txBody>
          <a:bodyPr lIns="0" tIns="0" rIns="0" bIns="0"/>
          <a:lstStyle>
            <a:lvl1pPr marL="0" indent="0">
              <a:buFontTx/>
              <a:buNone/>
              <a:defRPr sz="2000">
                <a:solidFill>
                  <a:schemeClr val="bg1"/>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ca-ES"/>
              <a:t>Feu clic per editar el text del subtítol</a:t>
            </a:r>
          </a:p>
        </p:txBody>
      </p:sp>
      <p:sp>
        <p:nvSpPr>
          <p:cNvPr id="7" name="Contenidor de contingut 4">
            <a:extLst>
              <a:ext uri="{FF2B5EF4-FFF2-40B4-BE49-F238E27FC236}">
                <a16:creationId xmlns:a16="http://schemas.microsoft.com/office/drawing/2014/main" id="{4B90B0F4-DE9D-4D14-EDA1-422F7CA8E3DE}"/>
              </a:ext>
            </a:extLst>
          </p:cNvPr>
          <p:cNvSpPr>
            <a:spLocks noGrp="1"/>
          </p:cNvSpPr>
          <p:nvPr>
            <p:ph sz="quarter" idx="12" hasCustomPrompt="1"/>
          </p:nvPr>
        </p:nvSpPr>
        <p:spPr>
          <a:xfrm>
            <a:off x="1061233" y="3239969"/>
            <a:ext cx="10072932" cy="295852"/>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Tx/>
              <a:buNone/>
              <a:tabLst/>
              <a:defRPr sz="1600">
                <a:solidFill>
                  <a:schemeClr val="bg1"/>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ca-ES"/>
              <a:t>Feu clic per editar el text de la data</a:t>
            </a:r>
          </a:p>
        </p:txBody>
      </p:sp>
      <p:pic>
        <p:nvPicPr>
          <p:cNvPr id="8" name="Imatg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66335" y="5998999"/>
            <a:ext cx="1825756" cy="469529"/>
          </a:xfrm>
          <a:prstGeom prst="rect">
            <a:avLst/>
          </a:prstGeom>
        </p:spPr>
      </p:pic>
    </p:spTree>
    <p:extLst>
      <p:ext uri="{BB962C8B-B14F-4D97-AF65-F5344CB8AC3E}">
        <p14:creationId xmlns:p14="http://schemas.microsoft.com/office/powerpoint/2010/main" val="269806284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1645457" y="660982"/>
            <a:ext cx="8669615" cy="428232"/>
          </a:xfrm>
          <a:prstGeom prst="rect">
            <a:avLst/>
          </a:prstGeom>
        </p:spPr>
        <p:txBody>
          <a:bodyPr lIns="0" tIns="0" rIns="0" bIns="0"/>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ca-ES"/>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81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NeueHaasGroteskText Pro" panose="020B0504020202020204" pitchFamily="34" charset="77"/>
              </a:defRPr>
            </a:lvl1pPr>
          </a:lstStyle>
          <a:p>
            <a:r>
              <a:rPr lang="ca-ES"/>
              <a:t>Feu clic aquí per editar l'estil del títol</a:t>
            </a:r>
          </a:p>
        </p:txBody>
      </p:sp>
    </p:spTree>
    <p:extLst>
      <p:ext uri="{BB962C8B-B14F-4D97-AF65-F5344CB8AC3E}">
        <p14:creationId xmlns:p14="http://schemas.microsoft.com/office/powerpoint/2010/main" val="4080781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 - 1 columna">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DDF49706-20D5-2B5C-DBC0-5530A632AC19}"/>
              </a:ext>
            </a:extLst>
          </p:cNvPr>
          <p:cNvSpPr>
            <a:spLocks noGrp="1"/>
          </p:cNvSpPr>
          <p:nvPr>
            <p:ph type="body" sz="quarter" idx="10" hasCustomPrompt="1"/>
          </p:nvPr>
        </p:nvSpPr>
        <p:spPr>
          <a:xfrm>
            <a:off x="700088" y="1279860"/>
            <a:ext cx="1078266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5" name="Contenidor de text 4"/>
          <p:cNvSpPr>
            <a:spLocks noGrp="1"/>
          </p:cNvSpPr>
          <p:nvPr>
            <p:ph type="body" sz="quarter" idx="12" hasCustomPrompt="1"/>
          </p:nvPr>
        </p:nvSpPr>
        <p:spPr>
          <a:xfrm>
            <a:off x="700088" y="2005781"/>
            <a:ext cx="10782666" cy="4313903"/>
          </a:xfrm>
          <a:prstGeom prst="rect">
            <a:avLst/>
          </a:prstGeom>
        </p:spPr>
        <p:txBody>
          <a:bodyPr/>
          <a:lstStyle>
            <a:lvl1pPr>
              <a:lnSpc>
                <a:spcPct val="100000"/>
              </a:lnSpc>
              <a:defRPr/>
            </a:lvl1pPr>
            <a:lvl2pPr marL="0" indent="0">
              <a:lnSpc>
                <a:spcPct val="100000"/>
              </a:lnSpc>
              <a:buNone/>
              <a:defRPr baseline="0"/>
            </a:lvl2pPr>
          </a:lstStyle>
          <a:p>
            <a:r>
              <a:rPr lang="ca-ES"/>
              <a:t>Feu clic per editar els estils del text del patró</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195169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 - Text + Imatge + subtítol">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088" y="2010656"/>
            <a:ext cx="5236368" cy="4098925"/>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17920" y="2010656"/>
            <a:ext cx="5246154" cy="4098925"/>
          </a:xfrm>
          <a:prstGeom prst="rect">
            <a:avLst/>
          </a:prstGeom>
        </p:spPr>
        <p:txBody>
          <a:bodyPr lIns="0" tIns="0" rIns="0" bIns="0"/>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8" y="1278864"/>
            <a:ext cx="1076398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216510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 - Text + Imatge">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20372"/>
            <a:ext cx="5236367"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17920" y="1620372"/>
            <a:ext cx="5246154" cy="4489209"/>
          </a:xfrm>
          <a:prstGeom prst="rect">
            <a:avLst/>
          </a:prstGeom>
        </p:spPr>
        <p:txBody>
          <a:bodyPr lIns="0" tIns="0" rIns="0" bIns="0"/>
          <a:lstStyle/>
          <a:p>
            <a:endParaRPr lang="ca-ES"/>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474425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0 - Dos columnes de text">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20372"/>
            <a:ext cx="5090809"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9" name="Contenidor de text 15"/>
          <p:cNvSpPr>
            <a:spLocks noGrp="1"/>
          </p:cNvSpPr>
          <p:nvPr>
            <p:ph type="body" sz="quarter" idx="26" hasCustomPrompt="1"/>
          </p:nvPr>
        </p:nvSpPr>
        <p:spPr>
          <a:xfrm>
            <a:off x="700391" y="6631223"/>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Contenidor de text 3">
            <a:extLst>
              <a:ext uri="{FF2B5EF4-FFF2-40B4-BE49-F238E27FC236}">
                <a16:creationId xmlns:a16="http://schemas.microsoft.com/office/drawing/2014/main" id="{9EAA6A94-2CA9-A726-9DFD-F695650D9AF6}"/>
              </a:ext>
            </a:extLst>
          </p:cNvPr>
          <p:cNvSpPr>
            <a:spLocks noGrp="1"/>
          </p:cNvSpPr>
          <p:nvPr>
            <p:ph type="body" sz="quarter" idx="27" hasCustomPrompt="1"/>
          </p:nvPr>
        </p:nvSpPr>
        <p:spPr>
          <a:xfrm>
            <a:off x="6401395" y="1620372"/>
            <a:ext cx="5111345"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4957637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1 - Imatge + text">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6207473" y="2010656"/>
            <a:ext cx="5256601" cy="4098925"/>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700088" y="2010656"/>
            <a:ext cx="5246154" cy="407638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8" y="1276496"/>
            <a:ext cx="10763986"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952538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2 - Text 2/3 + Imatge 1/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087" y="2010656"/>
            <a:ext cx="6850437" cy="4098925"/>
          </a:xfrm>
          <a:prstGeom prst="rect">
            <a:avLst/>
          </a:prstGeom>
        </p:spPr>
        <p:txBody>
          <a:bodyPr lIns="0" r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7975077" y="2010655"/>
            <a:ext cx="3493023"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7" y="1278865"/>
            <a:ext cx="10768013"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144171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3 - Imatge 1/3 + Text 2/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4659406" y="2010656"/>
            <a:ext cx="6816314" cy="4098925"/>
          </a:xfrm>
          <a:prstGeom prst="rect">
            <a:avLst/>
          </a:prstGeom>
        </p:spPr>
        <p:txBody>
          <a:bodyPr wrap="square" lIns="0" tIns="0" rIns="0" b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89092" y="2010655"/>
            <a:ext cx="3527831"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D6C8B719-75BB-9642-FD5F-17E3D4BDE663}"/>
              </a:ext>
            </a:extLst>
          </p:cNvPr>
          <p:cNvSpPr>
            <a:spLocks noGrp="1"/>
          </p:cNvSpPr>
          <p:nvPr>
            <p:ph type="body" sz="quarter" idx="12" hasCustomPrompt="1"/>
          </p:nvPr>
        </p:nvSpPr>
        <p:spPr>
          <a:xfrm>
            <a:off x="700088" y="1278864"/>
            <a:ext cx="10775632"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791616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4 - Tres columnes">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679855" y="2010656"/>
            <a:ext cx="3527831" cy="4098925"/>
          </a:xfrm>
          <a:prstGeom prst="rect">
            <a:avLst/>
          </a:prstGeom>
        </p:spPr>
        <p:txBody>
          <a:bodyPr lIns="0" tIns="0" rIns="0" b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4332084" y="2010655"/>
            <a:ext cx="3527831" cy="4098925"/>
          </a:xfrm>
          <a:prstGeom prst="rect">
            <a:avLst/>
          </a:prstGeom>
        </p:spPr>
        <p:txBody>
          <a:bodyPr lIns="0" tIns="0" rIns="0" bIns="0"/>
          <a:lstStyle/>
          <a:p>
            <a:endParaRPr lang="ca-ES"/>
          </a:p>
        </p:txBody>
      </p:sp>
      <p:sp>
        <p:nvSpPr>
          <p:cNvPr id="7" name="Contenidor de text 3">
            <a:extLst>
              <a:ext uri="{FF2B5EF4-FFF2-40B4-BE49-F238E27FC236}">
                <a16:creationId xmlns:a16="http://schemas.microsoft.com/office/drawing/2014/main" id="{CDF7DA34-B446-14EE-CDCC-9DB55246A8BA}"/>
              </a:ext>
            </a:extLst>
          </p:cNvPr>
          <p:cNvSpPr>
            <a:spLocks noGrp="1"/>
          </p:cNvSpPr>
          <p:nvPr>
            <p:ph type="body" sz="quarter" idx="27" hasCustomPrompt="1"/>
          </p:nvPr>
        </p:nvSpPr>
        <p:spPr>
          <a:xfrm>
            <a:off x="7984313" y="2010656"/>
            <a:ext cx="3499027" cy="4098925"/>
          </a:xfrm>
          <a:prstGeom prst="rect">
            <a:avLst/>
          </a:prstGeom>
        </p:spPr>
        <p:txBody>
          <a:bodyPr lIns="0" tIns="0" rIns="0" bIns="0"/>
          <a:lstStyle/>
          <a:p>
            <a:pPr lvl="0"/>
            <a:r>
              <a:rPr lang="ca-ES"/>
              <a:t>Feu clic per editar els estils del text del patró</a:t>
            </a:r>
          </a:p>
        </p:txBody>
      </p:sp>
      <p:sp>
        <p:nvSpPr>
          <p:cNvPr id="5" name="Contenidor de text 3">
            <a:extLst>
              <a:ext uri="{FF2B5EF4-FFF2-40B4-BE49-F238E27FC236}">
                <a16:creationId xmlns:a16="http://schemas.microsoft.com/office/drawing/2014/main" id="{CF42262D-8FF0-7D52-62EB-C97414D601B4}"/>
              </a:ext>
            </a:extLst>
          </p:cNvPr>
          <p:cNvSpPr>
            <a:spLocks noGrp="1"/>
          </p:cNvSpPr>
          <p:nvPr>
            <p:ph type="body" sz="quarter" idx="28" hasCustomPrompt="1"/>
          </p:nvPr>
        </p:nvSpPr>
        <p:spPr>
          <a:xfrm>
            <a:off x="700088" y="1278863"/>
            <a:ext cx="10783252"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0"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9"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53924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 Diapositiva de títol imatge i escut blanc">
    <p:bg>
      <p:bgPr>
        <a:solidFill>
          <a:srgbClr val="FFFFFF"/>
        </a:solidFill>
        <a:effectLst/>
      </p:bgPr>
    </p:bg>
    <p:spTree>
      <p:nvGrpSpPr>
        <p:cNvPr id="1" name=""/>
        <p:cNvGrpSpPr/>
        <p:nvPr/>
      </p:nvGrpSpPr>
      <p:grpSpPr>
        <a:xfrm>
          <a:off x="0" y="0"/>
          <a:ext cx="0" cy="0"/>
          <a:chOff x="0" y="0"/>
          <a:chExt cx="0" cy="0"/>
        </a:xfrm>
      </p:grpSpPr>
      <p:sp>
        <p:nvSpPr>
          <p:cNvPr id="13" name="Contenidor d'imatge 10">
            <a:extLst>
              <a:ext uri="{FF2B5EF4-FFF2-40B4-BE49-F238E27FC236}">
                <a16:creationId xmlns:a16="http://schemas.microsoft.com/office/drawing/2014/main" id="{D5CA4FC3-E462-9DCB-21A7-A32DBBA7DB86}"/>
              </a:ext>
            </a:extLst>
          </p:cNvPr>
          <p:cNvSpPr>
            <a:spLocks noGrp="1"/>
          </p:cNvSpPr>
          <p:nvPr>
            <p:ph type="pic" sz="quarter" idx="10"/>
          </p:nvPr>
        </p:nvSpPr>
        <p:spPr>
          <a:xfrm>
            <a:off x="0" y="0"/>
            <a:ext cx="12192000" cy="6858000"/>
          </a:xfrm>
          <a:prstGeom prst="rect">
            <a:avLst/>
          </a:prstGeom>
        </p:spPr>
        <p:txBody>
          <a:bodyPr/>
          <a:lstStyle>
            <a:lvl1pPr marL="0" indent="0">
              <a:buNone/>
              <a:defRPr sz="2000"/>
            </a:lvl1pPr>
          </a:lstStyle>
          <a:p>
            <a:r>
              <a:rPr lang="ca-ES"/>
              <a:t>Feu clic a la icona per afegir una imatge</a:t>
            </a:r>
          </a:p>
        </p:txBody>
      </p:sp>
      <p:sp>
        <p:nvSpPr>
          <p:cNvPr id="2" name="Contenidor de títol 1">
            <a:extLst>
              <a:ext uri="{FF2B5EF4-FFF2-40B4-BE49-F238E27FC236}">
                <a16:creationId xmlns:a16="http://schemas.microsoft.com/office/drawing/2014/main" id="{1CA38451-AEE7-A386-50B1-70F786D18919}"/>
              </a:ext>
            </a:extLst>
          </p:cNvPr>
          <p:cNvSpPr>
            <a:spLocks noGrp="1"/>
          </p:cNvSpPr>
          <p:nvPr>
            <p:ph type="title" hasCustomPrompt="1"/>
          </p:nvPr>
        </p:nvSpPr>
        <p:spPr>
          <a:xfrm>
            <a:off x="1061232" y="2312900"/>
            <a:ext cx="10086379" cy="470648"/>
          </a:xfrm>
          <a:prstGeom prst="rect">
            <a:avLst/>
          </a:prstGeom>
        </p:spPr>
        <p:txBody>
          <a:bodyPr vert="horz" lIns="0" tIns="0" rIns="0" bIns="0" rtlCol="0" anchor="t">
            <a:noAutofit/>
          </a:bodyPr>
          <a:lstStyle>
            <a:lvl1pPr>
              <a:defRPr sz="3600" b="1">
                <a:solidFill>
                  <a:schemeClr val="bg1"/>
                </a:solidFill>
              </a:defRPr>
            </a:lvl1pPr>
          </a:lstStyle>
          <a:p>
            <a:r>
              <a:rPr lang="ca-ES"/>
              <a:t>Feu clic aquí per editar el text del títol</a:t>
            </a:r>
          </a:p>
        </p:txBody>
      </p:sp>
      <p:sp>
        <p:nvSpPr>
          <p:cNvPr id="6" name="Contenidor de text 2">
            <a:extLst>
              <a:ext uri="{FF2B5EF4-FFF2-40B4-BE49-F238E27FC236}">
                <a16:creationId xmlns:a16="http://schemas.microsoft.com/office/drawing/2014/main" id="{33FB7BE7-CD1C-B7B0-C88D-49CF20AB0998}"/>
              </a:ext>
            </a:extLst>
          </p:cNvPr>
          <p:cNvSpPr>
            <a:spLocks noGrp="1"/>
          </p:cNvSpPr>
          <p:nvPr>
            <p:ph type="body" sz="quarter" idx="11" hasCustomPrompt="1"/>
          </p:nvPr>
        </p:nvSpPr>
        <p:spPr>
          <a:xfrm>
            <a:off x="1061232" y="3008006"/>
            <a:ext cx="10086379" cy="347036"/>
          </a:xfrm>
          <a:prstGeom prst="rect">
            <a:avLst/>
          </a:prstGeom>
        </p:spPr>
        <p:txBody>
          <a:bodyPr lIns="0" tIns="0" rIns="0" bIns="0"/>
          <a:lstStyle>
            <a:lvl1pPr marL="0" indent="0">
              <a:buFontTx/>
              <a:buNone/>
              <a:defRPr sz="2000">
                <a:solidFill>
                  <a:schemeClr val="bg1"/>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ca-ES"/>
              <a:t>Feu clic per editar el text del subtítol</a:t>
            </a:r>
          </a:p>
        </p:txBody>
      </p:sp>
      <p:sp>
        <p:nvSpPr>
          <p:cNvPr id="7" name="Contenidor de contingut 4">
            <a:extLst>
              <a:ext uri="{FF2B5EF4-FFF2-40B4-BE49-F238E27FC236}">
                <a16:creationId xmlns:a16="http://schemas.microsoft.com/office/drawing/2014/main" id="{4B90B0F4-DE9D-4D14-EDA1-422F7CA8E3DE}"/>
              </a:ext>
            </a:extLst>
          </p:cNvPr>
          <p:cNvSpPr>
            <a:spLocks noGrp="1"/>
          </p:cNvSpPr>
          <p:nvPr>
            <p:ph sz="quarter" idx="12" hasCustomPrompt="1"/>
          </p:nvPr>
        </p:nvSpPr>
        <p:spPr>
          <a:xfrm>
            <a:off x="1061232" y="3571373"/>
            <a:ext cx="10086379" cy="295852"/>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Tx/>
              <a:buNone/>
              <a:tabLst/>
              <a:defRPr sz="1600">
                <a:solidFill>
                  <a:schemeClr val="bg1"/>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ca-ES"/>
              <a:t>Feu clic per editar el text de la data</a:t>
            </a:r>
          </a:p>
        </p:txBody>
      </p:sp>
    </p:spTree>
    <p:extLst>
      <p:ext uri="{BB962C8B-B14F-4D97-AF65-F5344CB8AC3E}">
        <p14:creationId xmlns:p14="http://schemas.microsoft.com/office/powerpoint/2010/main" val="401221360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5 - Quatre columnes v1">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10334" y="1997110"/>
            <a:ext cx="2520000" cy="4098925"/>
          </a:xfrm>
          <a:prstGeom prst="rect">
            <a:avLst/>
          </a:prstGeom>
        </p:spPr>
        <p:txBody>
          <a:bodyPr lIns="0" tIns="0" rIns="0" bIns="0"/>
          <a:lstStyle>
            <a:lvl1pPr>
              <a:lnSpc>
                <a:spcPct val="100000"/>
              </a:lnSpc>
              <a:defRPr/>
            </a:lvl1pPr>
            <a:lvl2pPr>
              <a:lnSpc>
                <a:spcPct val="100000"/>
              </a:lnSpc>
              <a:defRPr/>
            </a:lvl2pPr>
            <a:lvl3pPr>
              <a:lnSpc>
                <a:spcPct val="100000"/>
              </a:lnSpc>
              <a:defRPr/>
            </a:lvl3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09328" y="1997109"/>
            <a:ext cx="2520000" cy="4098925"/>
          </a:xfrm>
          <a:prstGeom prst="rect">
            <a:avLst/>
          </a:prstGeom>
        </p:spPr>
        <p:txBody>
          <a:bodyPr/>
          <a:lstStyle/>
          <a:p>
            <a:endParaRPr lang="ca-ES"/>
          </a:p>
        </p:txBody>
      </p:sp>
      <p:sp>
        <p:nvSpPr>
          <p:cNvPr id="7" name="Contenidor d'imatge 5">
            <a:extLst>
              <a:ext uri="{FF2B5EF4-FFF2-40B4-BE49-F238E27FC236}">
                <a16:creationId xmlns:a16="http://schemas.microsoft.com/office/drawing/2014/main" id="{7E51CB8A-6F81-A6A3-7985-8FA4803E3D76}"/>
              </a:ext>
            </a:extLst>
          </p:cNvPr>
          <p:cNvSpPr>
            <a:spLocks noGrp="1"/>
          </p:cNvSpPr>
          <p:nvPr>
            <p:ph type="pic" sz="quarter" idx="27"/>
          </p:nvPr>
        </p:nvSpPr>
        <p:spPr>
          <a:xfrm>
            <a:off x="8958825" y="1997109"/>
            <a:ext cx="2520000" cy="4098925"/>
          </a:xfrm>
          <a:prstGeom prst="rect">
            <a:avLst/>
          </a:prstGeom>
        </p:spPr>
        <p:txBody>
          <a:bodyPr/>
          <a:lstStyle/>
          <a:p>
            <a:endParaRPr lang="ca-ES"/>
          </a:p>
        </p:txBody>
      </p:sp>
      <p:sp>
        <p:nvSpPr>
          <p:cNvPr id="9" name="Contenidor d'imatge 5">
            <a:extLst>
              <a:ext uri="{FF2B5EF4-FFF2-40B4-BE49-F238E27FC236}">
                <a16:creationId xmlns:a16="http://schemas.microsoft.com/office/drawing/2014/main" id="{B77EE090-3C70-99F3-3E59-0C372632AE88}"/>
              </a:ext>
            </a:extLst>
          </p:cNvPr>
          <p:cNvSpPr>
            <a:spLocks noGrp="1"/>
          </p:cNvSpPr>
          <p:nvPr>
            <p:ph type="pic" sz="quarter" idx="28"/>
          </p:nvPr>
        </p:nvSpPr>
        <p:spPr>
          <a:xfrm>
            <a:off x="3459831" y="1997108"/>
            <a:ext cx="2520000"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D25A783D-2EE9-051A-6313-97ADE2126A11}"/>
              </a:ext>
            </a:extLst>
          </p:cNvPr>
          <p:cNvSpPr>
            <a:spLocks noGrp="1"/>
          </p:cNvSpPr>
          <p:nvPr>
            <p:ph type="body" sz="quarter" idx="29" hasCustomPrompt="1"/>
          </p:nvPr>
        </p:nvSpPr>
        <p:spPr>
          <a:xfrm>
            <a:off x="700087" y="1278664"/>
            <a:ext cx="10791522"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1"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513684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6 - Quatre columnes v2">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8958826" y="1997110"/>
            <a:ext cx="2520000" cy="4098925"/>
          </a:xfrm>
          <a:prstGeom prst="rect">
            <a:avLst/>
          </a:prstGeom>
        </p:spPr>
        <p:txBody>
          <a:bodyPr lIns="0" tIns="0" rIns="0" bIns="0"/>
          <a:lstStyle>
            <a:lvl1pPr>
              <a:lnSpc>
                <a:spcPct val="100000"/>
              </a:lnSpc>
              <a:defRPr/>
            </a:lvl1pPr>
            <a:lvl2pPr>
              <a:lnSpc>
                <a:spcPct val="100000"/>
              </a:lnSpc>
              <a:defRPr/>
            </a:lvl2pPr>
            <a:lvl3pPr>
              <a:lnSpc>
                <a:spcPct val="100000"/>
              </a:lnSpc>
              <a:defRPr/>
            </a:lvl3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08555" y="1997109"/>
            <a:ext cx="2520000" cy="4098925"/>
          </a:xfrm>
          <a:prstGeom prst="rect">
            <a:avLst/>
          </a:prstGeom>
        </p:spPr>
        <p:txBody>
          <a:bodyPr/>
          <a:lstStyle/>
          <a:p>
            <a:endParaRPr lang="ca-ES"/>
          </a:p>
        </p:txBody>
      </p:sp>
      <p:sp>
        <p:nvSpPr>
          <p:cNvPr id="7" name="Contenidor d'imatge 5">
            <a:extLst>
              <a:ext uri="{FF2B5EF4-FFF2-40B4-BE49-F238E27FC236}">
                <a16:creationId xmlns:a16="http://schemas.microsoft.com/office/drawing/2014/main" id="{7E51CB8A-6F81-A6A3-7985-8FA4803E3D76}"/>
              </a:ext>
            </a:extLst>
          </p:cNvPr>
          <p:cNvSpPr>
            <a:spLocks noGrp="1"/>
          </p:cNvSpPr>
          <p:nvPr>
            <p:ph type="pic" sz="quarter" idx="27"/>
          </p:nvPr>
        </p:nvSpPr>
        <p:spPr>
          <a:xfrm>
            <a:off x="708011" y="1997109"/>
            <a:ext cx="2520000" cy="4098925"/>
          </a:xfrm>
          <a:prstGeom prst="rect">
            <a:avLst/>
          </a:prstGeom>
        </p:spPr>
        <p:txBody>
          <a:bodyPr/>
          <a:lstStyle/>
          <a:p>
            <a:endParaRPr lang="ca-ES"/>
          </a:p>
        </p:txBody>
      </p:sp>
      <p:sp>
        <p:nvSpPr>
          <p:cNvPr id="9" name="Contenidor d'imatge 5">
            <a:extLst>
              <a:ext uri="{FF2B5EF4-FFF2-40B4-BE49-F238E27FC236}">
                <a16:creationId xmlns:a16="http://schemas.microsoft.com/office/drawing/2014/main" id="{B77EE090-3C70-99F3-3E59-0C372632AE88}"/>
              </a:ext>
            </a:extLst>
          </p:cNvPr>
          <p:cNvSpPr>
            <a:spLocks noGrp="1"/>
          </p:cNvSpPr>
          <p:nvPr>
            <p:ph type="pic" sz="quarter" idx="28"/>
          </p:nvPr>
        </p:nvSpPr>
        <p:spPr>
          <a:xfrm>
            <a:off x="3458283" y="1997108"/>
            <a:ext cx="2520000"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7C762D0F-A757-3090-2001-A8E4F04C266D}"/>
              </a:ext>
            </a:extLst>
          </p:cNvPr>
          <p:cNvSpPr>
            <a:spLocks noGrp="1"/>
          </p:cNvSpPr>
          <p:nvPr>
            <p:ph type="body" sz="quarter" idx="29" hasCustomPrompt="1"/>
          </p:nvPr>
        </p:nvSpPr>
        <p:spPr>
          <a:xfrm>
            <a:off x="700089" y="1278664"/>
            <a:ext cx="10778738"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1"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224291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7 - Imatge 2/3 + text 1/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975078" y="1661160"/>
            <a:ext cx="3500642" cy="4333239"/>
          </a:xfrm>
          <a:prstGeom prst="rect">
            <a:avLst/>
          </a:prstGeom>
        </p:spPr>
        <p:txBody>
          <a:bodyPr lIns="0" tIns="0" rIns="0" bIns="0"/>
          <a:lstStyle>
            <a:lvl1pPr>
              <a:lnSpc>
                <a:spcPct val="100000"/>
              </a:lnSpc>
              <a:defRPr/>
            </a:lvl1pPr>
          </a:lstStyle>
          <a:p>
            <a:pPr lvl="0"/>
            <a:r>
              <a:rPr lang="ca-ES"/>
              <a:t>Feu clic per editar els estils del text del patró</a:t>
            </a:r>
          </a:p>
        </p:txBody>
      </p:sp>
      <p:sp>
        <p:nvSpPr>
          <p:cNvPr id="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5"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4288150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8 - Text 1/3 + Imatge 2/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38300"/>
            <a:ext cx="3527527" cy="4356099"/>
          </a:xfrm>
          <a:prstGeom prst="rect">
            <a:avLst/>
          </a:prstGeom>
        </p:spPr>
        <p:txBody>
          <a:bodyPr lIns="0" tIns="0" rIns="0" bIns="0"/>
          <a:lstStyle>
            <a:lvl1pPr>
              <a:lnSpc>
                <a:spcPct val="100000"/>
              </a:lnSpc>
              <a:defRPr/>
            </a:lvl1pPr>
          </a:lstStyle>
          <a:p>
            <a:pPr lvl="0"/>
            <a:r>
              <a:rPr lang="ca-ES"/>
              <a:t>Feu clic per editar els estils del text del patró</a:t>
            </a:r>
          </a:p>
        </p:txBody>
      </p:sp>
      <p:sp>
        <p:nvSpPr>
          <p:cNvPr id="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5"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03123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1156175" y="512370"/>
            <a:ext cx="10759576" cy="428232"/>
          </a:xfrm>
          <a:prstGeom prst="rect">
            <a:avLst/>
          </a:prstGeom>
        </p:spPr>
        <p:txBody>
          <a:bodyPr lIns="0" tIns="0" rIns="0" bIns="0"/>
          <a:lstStyle>
            <a:lvl1pPr>
              <a:defRPr b="1">
                <a:latin typeface="Helvetica Neue" panose="02000503000000020004" pitchFamily="2" charset="0"/>
                <a:ea typeface="Helvetica Neue" panose="02000503000000020004" pitchFamily="2" charset="0"/>
                <a:cs typeface="Helvetica Neue" panose="02000503000000020004" pitchFamily="2" charset="0"/>
              </a:defRPr>
            </a:lvl1pPr>
          </a:lstStyle>
          <a:p>
            <a:r>
              <a:rPr lang="ca-ES"/>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5">
            <a:extLst>
              <a:ext uri="{FF2B5EF4-FFF2-40B4-BE49-F238E27FC236}">
                <a16:creationId xmlns:a16="http://schemas.microsoft.com/office/drawing/2014/main" id="{BF490800-86C0-C6E5-B5DD-2DA7A93F12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37635" y="379484"/>
            <a:ext cx="638017" cy="638017"/>
          </a:xfrm>
          <a:prstGeom prst="rect">
            <a:avLst/>
          </a:prstGeom>
        </p:spPr>
      </p:pic>
    </p:spTree>
    <p:extLst>
      <p:ext uri="{BB962C8B-B14F-4D97-AF65-F5344CB8AC3E}">
        <p14:creationId xmlns:p14="http://schemas.microsoft.com/office/powerpoint/2010/main" val="1017994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ca-ES"/>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09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ca-ES"/>
              <a:t>Feu clic aquí per editar l'estil del títol</a:t>
            </a:r>
          </a:p>
        </p:txBody>
      </p:sp>
    </p:spTree>
    <p:extLst>
      <p:ext uri="{BB962C8B-B14F-4D97-AF65-F5344CB8AC3E}">
        <p14:creationId xmlns:p14="http://schemas.microsoft.com/office/powerpoint/2010/main" val="3673955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mj-lt"/>
              </a:defRPr>
            </a:lvl1pPr>
          </a:lstStyle>
          <a:p>
            <a:r>
              <a:rPr lang="ca-ES"/>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l="56822"/>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180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 - Diapositiva de títol escut">
    <p:spTree>
      <p:nvGrpSpPr>
        <p:cNvPr id="1" name=""/>
        <p:cNvGrpSpPr/>
        <p:nvPr/>
      </p:nvGrpSpPr>
      <p:grpSpPr>
        <a:xfrm>
          <a:off x="0" y="0"/>
          <a:ext cx="0" cy="0"/>
          <a:chOff x="0" y="0"/>
          <a:chExt cx="0" cy="0"/>
        </a:xfrm>
      </p:grpSpPr>
      <p:sp>
        <p:nvSpPr>
          <p:cNvPr id="7" name="Contenidor de títol 1">
            <a:extLst>
              <a:ext uri="{FF2B5EF4-FFF2-40B4-BE49-F238E27FC236}">
                <a16:creationId xmlns:a16="http://schemas.microsoft.com/office/drawing/2014/main" id="{BA31D80E-908A-7D2D-22E2-2C53E565B265}"/>
              </a:ext>
            </a:extLst>
          </p:cNvPr>
          <p:cNvSpPr>
            <a:spLocks noGrp="1"/>
          </p:cNvSpPr>
          <p:nvPr>
            <p:ph type="title" hasCustomPrompt="1"/>
          </p:nvPr>
        </p:nvSpPr>
        <p:spPr>
          <a:xfrm>
            <a:off x="1060002" y="1987199"/>
            <a:ext cx="5006502" cy="996145"/>
          </a:xfrm>
          <a:prstGeom prst="rect">
            <a:avLst/>
          </a:prstGeom>
        </p:spPr>
        <p:txBody>
          <a:bodyPr vert="horz" lIns="0" tIns="0" rIns="0" bIns="0" rtlCol="0" anchor="t">
            <a:noAutofit/>
          </a:bodyPr>
          <a:lstStyle>
            <a:lvl1pPr>
              <a:defRPr sz="3600" b="1"/>
            </a:lvl1pPr>
          </a:lstStyle>
          <a:p>
            <a:r>
              <a:rPr lang="ca-ES"/>
              <a:t>Feu clic aquí per editar el text del títol</a:t>
            </a:r>
          </a:p>
        </p:txBody>
      </p:sp>
      <p:sp>
        <p:nvSpPr>
          <p:cNvPr id="8" name="Contenidor de text 2">
            <a:extLst>
              <a:ext uri="{FF2B5EF4-FFF2-40B4-BE49-F238E27FC236}">
                <a16:creationId xmlns:a16="http://schemas.microsoft.com/office/drawing/2014/main" id="{30BAE3E6-8753-E0DC-8AE1-597375831E20}"/>
              </a:ext>
            </a:extLst>
          </p:cNvPr>
          <p:cNvSpPr>
            <a:spLocks noGrp="1"/>
          </p:cNvSpPr>
          <p:nvPr>
            <p:ph type="body" sz="quarter" idx="10" hasCustomPrompt="1"/>
          </p:nvPr>
        </p:nvSpPr>
        <p:spPr>
          <a:xfrm>
            <a:off x="1060003" y="3094315"/>
            <a:ext cx="5006502" cy="678485"/>
          </a:xfrm>
          <a:prstGeom prst="rect">
            <a:avLst/>
          </a:prstGeom>
        </p:spPr>
        <p:txBody>
          <a:bodyPr lIns="0" tIns="0" rIns="0" bIns="0"/>
          <a:lstStyle>
            <a:lvl1pPr marL="0" indent="0">
              <a:buFontTx/>
              <a:buNone/>
              <a:defRPr sz="20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ca-ES"/>
              <a:t>Feu clic per editar el text del subtítol</a:t>
            </a:r>
          </a:p>
        </p:txBody>
      </p:sp>
      <p:sp>
        <p:nvSpPr>
          <p:cNvPr id="9" name="Contenidor de contingut 4">
            <a:extLst>
              <a:ext uri="{FF2B5EF4-FFF2-40B4-BE49-F238E27FC236}">
                <a16:creationId xmlns:a16="http://schemas.microsoft.com/office/drawing/2014/main" id="{F3F35D59-D4BB-2A03-9967-8A2A5D1AFF1F}"/>
              </a:ext>
            </a:extLst>
          </p:cNvPr>
          <p:cNvSpPr>
            <a:spLocks noGrp="1"/>
          </p:cNvSpPr>
          <p:nvPr>
            <p:ph sz="quarter" idx="11" hasCustomPrompt="1"/>
          </p:nvPr>
        </p:nvSpPr>
        <p:spPr>
          <a:xfrm>
            <a:off x="1059529" y="3980657"/>
            <a:ext cx="5006975" cy="295852"/>
          </a:xfrm>
          <a:prstGeom prst="rect">
            <a:avLst/>
          </a:prstGeom>
        </p:spPr>
        <p:txBody>
          <a:bodyPr lIns="0" tIns="0" rIns="0" bIns="0"/>
          <a:lstStyle>
            <a:lvl1pPr marL="0" indent="0">
              <a:buFontTx/>
              <a:buNone/>
              <a:defRPr sz="16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r>
              <a:rPr lang="ca-ES"/>
              <a:t>Feu clic per editar el text de la data</a:t>
            </a:r>
          </a:p>
        </p:txBody>
      </p:sp>
      <p:pic>
        <p:nvPicPr>
          <p:cNvPr id="4" name="Imatg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66335" y="5998999"/>
            <a:ext cx="1825756" cy="469529"/>
          </a:xfrm>
          <a:prstGeom prst="rect">
            <a:avLst/>
          </a:prstGeom>
        </p:spPr>
      </p:pic>
      <p:pic>
        <p:nvPicPr>
          <p:cNvPr id="2" name="Imatg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0743" y="0"/>
            <a:ext cx="4651257" cy="5593091"/>
          </a:xfrm>
          <a:prstGeom prst="rect">
            <a:avLst/>
          </a:prstGeom>
        </p:spPr>
      </p:pic>
    </p:spTree>
    <p:extLst>
      <p:ext uri="{BB962C8B-B14F-4D97-AF65-F5344CB8AC3E}">
        <p14:creationId xmlns:p14="http://schemas.microsoft.com/office/powerpoint/2010/main" val="214789534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2.3 - Títol de secció fons vermell">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CD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Contenidor de text 2"/>
          <p:cNvSpPr>
            <a:spLocks noGrp="1"/>
          </p:cNvSpPr>
          <p:nvPr>
            <p:ph type="body" sz="quarter" idx="27" hasCustomPrompt="1"/>
          </p:nvPr>
        </p:nvSpPr>
        <p:spPr>
          <a:xfrm>
            <a:off x="4655128" y="1731818"/>
            <a:ext cx="2881744" cy="993916"/>
          </a:xfrm>
          <a:prstGeom prst="rect">
            <a:avLst/>
          </a:prstGeom>
        </p:spPr>
        <p:txBody>
          <a:bodyPr lIns="0" tIns="0" rIns="0" bIns="0"/>
          <a:lstStyle>
            <a:lvl1pPr algn="ctr">
              <a:defRPr sz="8000">
                <a:solidFill>
                  <a:schemeClr val="bg1"/>
                </a:solidFill>
              </a:defRPr>
            </a:lvl1pPr>
          </a:lstStyle>
          <a:p>
            <a:pPr lvl="0"/>
            <a:r>
              <a:rPr lang="ca-ES"/>
              <a:t>0</a:t>
            </a:r>
          </a:p>
        </p:txBody>
      </p:sp>
      <p:sp>
        <p:nvSpPr>
          <p:cNvPr id="7" name="Títol 6"/>
          <p:cNvSpPr>
            <a:spLocks noGrp="1"/>
          </p:cNvSpPr>
          <p:nvPr>
            <p:ph type="title"/>
          </p:nvPr>
        </p:nvSpPr>
        <p:spPr>
          <a:xfrm>
            <a:off x="1056639" y="3161536"/>
            <a:ext cx="10077525" cy="920012"/>
          </a:xfrm>
          <a:prstGeom prst="rect">
            <a:avLst/>
          </a:prstGeom>
        </p:spPr>
        <p:txBody>
          <a:bodyPr lIns="0" tIns="0" rIns="0" bIns="0" anchor="t"/>
          <a:lstStyle>
            <a:lvl1pPr marL="0" indent="0" algn="ctr">
              <a:buFont typeface="+mj-lt"/>
              <a:buNone/>
              <a:defRPr sz="3600" b="0">
                <a:solidFill>
                  <a:schemeClr val="bg1"/>
                </a:solidFill>
              </a:defRPr>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chemeClr val="bg1"/>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6" name="Connector recte 5"/>
          <p:cNvCxnSpPr/>
          <p:nvPr userDrawn="1"/>
        </p:nvCxnSpPr>
        <p:spPr>
          <a:xfrm>
            <a:off x="5008034" y="2929781"/>
            <a:ext cx="217593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393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 - Diapositiva de títol imatge, caixa i escut blanc">
    <p:bg>
      <p:bgPr>
        <a:solidFill>
          <a:srgbClr val="FFFFFF"/>
        </a:solidFill>
        <a:effectLst/>
      </p:bgPr>
    </p:bg>
    <p:spTree>
      <p:nvGrpSpPr>
        <p:cNvPr id="1" name=""/>
        <p:cNvGrpSpPr/>
        <p:nvPr/>
      </p:nvGrpSpPr>
      <p:grpSpPr>
        <a:xfrm>
          <a:off x="0" y="0"/>
          <a:ext cx="0" cy="0"/>
          <a:chOff x="0" y="0"/>
          <a:chExt cx="0" cy="0"/>
        </a:xfrm>
      </p:grpSpPr>
      <p:sp>
        <p:nvSpPr>
          <p:cNvPr id="13" name="Contenidor d'imatge 10">
            <a:extLst>
              <a:ext uri="{FF2B5EF4-FFF2-40B4-BE49-F238E27FC236}">
                <a16:creationId xmlns:a16="http://schemas.microsoft.com/office/drawing/2014/main" id="{D5CA4FC3-E462-9DCB-21A7-A32DBBA7DB86}"/>
              </a:ext>
            </a:extLst>
          </p:cNvPr>
          <p:cNvSpPr>
            <a:spLocks noGrp="1"/>
          </p:cNvSpPr>
          <p:nvPr>
            <p:ph type="pic" sz="quarter" idx="10"/>
          </p:nvPr>
        </p:nvSpPr>
        <p:spPr>
          <a:xfrm>
            <a:off x="0" y="0"/>
            <a:ext cx="12192000" cy="6858000"/>
          </a:xfrm>
          <a:prstGeom prst="rect">
            <a:avLst/>
          </a:prstGeom>
        </p:spPr>
        <p:txBody>
          <a:bodyPr/>
          <a:lstStyle>
            <a:lvl1pPr marL="0" indent="0">
              <a:buNone/>
              <a:defRPr sz="2000">
                <a:solidFill>
                  <a:srgbClr val="000000"/>
                </a:solidFill>
              </a:defRPr>
            </a:lvl1pPr>
          </a:lstStyle>
          <a:p>
            <a:r>
              <a:rPr lang="ca-ES"/>
              <a:t>Feu clic a la icona per afegir una imatge</a:t>
            </a:r>
          </a:p>
        </p:txBody>
      </p:sp>
      <p:sp>
        <p:nvSpPr>
          <p:cNvPr id="2" name="Contenidor de títol 1">
            <a:extLst>
              <a:ext uri="{FF2B5EF4-FFF2-40B4-BE49-F238E27FC236}">
                <a16:creationId xmlns:a16="http://schemas.microsoft.com/office/drawing/2014/main" id="{1CA38451-AEE7-A386-50B1-70F786D18919}"/>
              </a:ext>
            </a:extLst>
          </p:cNvPr>
          <p:cNvSpPr>
            <a:spLocks noGrp="1"/>
          </p:cNvSpPr>
          <p:nvPr>
            <p:ph type="title" hasCustomPrompt="1"/>
          </p:nvPr>
        </p:nvSpPr>
        <p:spPr>
          <a:xfrm>
            <a:off x="1061233" y="2326330"/>
            <a:ext cx="10072932" cy="564778"/>
          </a:xfrm>
          <a:prstGeom prst="rect">
            <a:avLst/>
          </a:prstGeom>
        </p:spPr>
        <p:txBody>
          <a:bodyPr vert="horz" lIns="0" tIns="0" rIns="0" bIns="0" rtlCol="0" anchor="t">
            <a:noAutofit/>
          </a:bodyPr>
          <a:lstStyle>
            <a:lvl1pPr algn="ctr">
              <a:defRPr sz="3600" b="1">
                <a:solidFill>
                  <a:srgbClr val="000000"/>
                </a:solidFill>
              </a:defRPr>
            </a:lvl1pPr>
          </a:lstStyle>
          <a:p>
            <a:r>
              <a:rPr lang="ca-ES"/>
              <a:t>Feu clic aquí per editar el text del títol</a:t>
            </a:r>
          </a:p>
        </p:txBody>
      </p:sp>
      <p:sp>
        <p:nvSpPr>
          <p:cNvPr id="6" name="Contenidor de text 2">
            <a:extLst>
              <a:ext uri="{FF2B5EF4-FFF2-40B4-BE49-F238E27FC236}">
                <a16:creationId xmlns:a16="http://schemas.microsoft.com/office/drawing/2014/main" id="{33FB7BE7-CD1C-B7B0-C88D-49CF20AB0998}"/>
              </a:ext>
            </a:extLst>
          </p:cNvPr>
          <p:cNvSpPr>
            <a:spLocks noGrp="1"/>
          </p:cNvSpPr>
          <p:nvPr>
            <p:ph type="body" sz="quarter" idx="11" hasCustomPrompt="1"/>
          </p:nvPr>
        </p:nvSpPr>
        <p:spPr>
          <a:xfrm>
            <a:off x="1061233" y="3018737"/>
            <a:ext cx="10072932" cy="275781"/>
          </a:xfrm>
          <a:prstGeom prst="rect">
            <a:avLst/>
          </a:prstGeom>
        </p:spPr>
        <p:txBody>
          <a:bodyPr lIns="0" tIns="0" rIns="0" bIns="0"/>
          <a:lstStyle>
            <a:lvl1pPr marL="0" indent="0" algn="ctr">
              <a:buFontTx/>
              <a:buNone/>
              <a:defRPr sz="20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ca-ES"/>
              <a:t>Feu clic per editar el text del subtítol</a:t>
            </a:r>
          </a:p>
        </p:txBody>
      </p:sp>
      <p:sp>
        <p:nvSpPr>
          <p:cNvPr id="7" name="Contenidor de contingut 4">
            <a:extLst>
              <a:ext uri="{FF2B5EF4-FFF2-40B4-BE49-F238E27FC236}">
                <a16:creationId xmlns:a16="http://schemas.microsoft.com/office/drawing/2014/main" id="{4B90B0F4-DE9D-4D14-EDA1-422F7CA8E3DE}"/>
              </a:ext>
            </a:extLst>
          </p:cNvPr>
          <p:cNvSpPr>
            <a:spLocks noGrp="1"/>
          </p:cNvSpPr>
          <p:nvPr>
            <p:ph sz="quarter" idx="12" hasCustomPrompt="1"/>
          </p:nvPr>
        </p:nvSpPr>
        <p:spPr>
          <a:xfrm>
            <a:off x="1061233" y="3558932"/>
            <a:ext cx="10072932" cy="295852"/>
          </a:xfrm>
          <a:prstGeom prst="rect">
            <a:avLst/>
          </a:prstGeom>
        </p:spPr>
        <p:txBody>
          <a:bodyPr lIns="0" tIns="0" rIns="0" bIns="0"/>
          <a:lstStyle>
            <a:lvl1pPr marL="0" marR="0" indent="0" algn="ctr" defTabSz="914400" rtl="0" eaLnBrk="1" fontAlgn="auto" latinLnBrk="0" hangingPunct="1">
              <a:lnSpc>
                <a:spcPct val="90000"/>
              </a:lnSpc>
              <a:spcBef>
                <a:spcPts val="1000"/>
              </a:spcBef>
              <a:spcAft>
                <a:spcPts val="0"/>
              </a:spcAft>
              <a:buClrTx/>
              <a:buSzTx/>
              <a:buFontTx/>
              <a:buNone/>
              <a:tabLst/>
              <a:defRPr sz="1600">
                <a:solidFill>
                  <a:srgbClr val="666666"/>
                </a:solidFill>
              </a:defRPr>
            </a:lvl1pPr>
            <a:lvl2pPr>
              <a:defRPr sz="16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ca-ES"/>
              <a:t>Feu clic per editar el text de la data</a:t>
            </a:r>
          </a:p>
        </p:txBody>
      </p:sp>
    </p:spTree>
    <p:extLst>
      <p:ext uri="{BB962C8B-B14F-4D97-AF65-F5344CB8AC3E}">
        <p14:creationId xmlns:p14="http://schemas.microsoft.com/office/powerpoint/2010/main" val="398292003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2.6 - Buit">
    <p:spTree>
      <p:nvGrpSpPr>
        <p:cNvPr id="1" name=""/>
        <p:cNvGrpSpPr/>
        <p:nvPr/>
      </p:nvGrpSpPr>
      <p:grpSpPr>
        <a:xfrm>
          <a:off x="0" y="0"/>
          <a:ext cx="0" cy="0"/>
          <a:chOff x="0" y="0"/>
          <a:chExt cx="0" cy="0"/>
        </a:xfrm>
      </p:grpSpPr>
      <p:sp>
        <p:nvSpPr>
          <p:cNvPr id="6" name="Contenidor de text 15"/>
          <p:cNvSpPr>
            <a:spLocks noGrp="1"/>
          </p:cNvSpPr>
          <p:nvPr>
            <p:ph type="body" sz="quarter" idx="26" hasCustomPrompt="1"/>
          </p:nvPr>
        </p:nvSpPr>
        <p:spPr>
          <a:xfrm>
            <a:off x="712424" y="662477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348556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1- Columnes amb icona">
    <p:spTree>
      <p:nvGrpSpPr>
        <p:cNvPr id="1" name=""/>
        <p:cNvGrpSpPr/>
        <p:nvPr/>
      </p:nvGrpSpPr>
      <p:grpSpPr>
        <a:xfrm>
          <a:off x="0" y="0"/>
          <a:ext cx="0" cy="0"/>
          <a:chOff x="0" y="0"/>
          <a:chExt cx="0" cy="0"/>
        </a:xfrm>
      </p:grpSpPr>
      <p:sp>
        <p:nvSpPr>
          <p:cNvPr id="24" name="Contenidor de text 23">
            <a:extLst>
              <a:ext uri="{FF2B5EF4-FFF2-40B4-BE49-F238E27FC236}">
                <a16:creationId xmlns:a16="http://schemas.microsoft.com/office/drawing/2014/main" id="{6ADDA736-8FF5-568C-BD58-2273F848F4DB}"/>
              </a:ext>
            </a:extLst>
          </p:cNvPr>
          <p:cNvSpPr>
            <a:spLocks noGrp="1"/>
          </p:cNvSpPr>
          <p:nvPr>
            <p:ph type="body" sz="quarter" idx="38"/>
          </p:nvPr>
        </p:nvSpPr>
        <p:spPr>
          <a:xfrm>
            <a:off x="709930" y="2622419"/>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20" name="Contenidor de text 3">
            <a:extLst>
              <a:ext uri="{FF2B5EF4-FFF2-40B4-BE49-F238E27FC236}">
                <a16:creationId xmlns:a16="http://schemas.microsoft.com/office/drawing/2014/main" id="{7067FEE7-1D1F-A601-5A90-2C7CD785635C}"/>
              </a:ext>
            </a:extLst>
          </p:cNvPr>
          <p:cNvSpPr>
            <a:spLocks noGrp="1"/>
          </p:cNvSpPr>
          <p:nvPr>
            <p:ph type="body" sz="quarter" idx="35" hasCustomPrompt="1"/>
          </p:nvPr>
        </p:nvSpPr>
        <p:spPr>
          <a:xfrm>
            <a:off x="8485043" y="3321989"/>
            <a:ext cx="2990851" cy="2023217"/>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9930" y="3321989"/>
            <a:ext cx="2990850" cy="2023215"/>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15" name="Contenidor d'imatge 14">
            <a:extLst>
              <a:ext uri="{FF2B5EF4-FFF2-40B4-BE49-F238E27FC236}">
                <a16:creationId xmlns:a16="http://schemas.microsoft.com/office/drawing/2014/main" id="{0217325E-5626-3973-7443-AF77123A36CD}"/>
              </a:ext>
            </a:extLst>
          </p:cNvPr>
          <p:cNvSpPr>
            <a:spLocks noGrp="1" noChangeAspect="1"/>
          </p:cNvSpPr>
          <p:nvPr>
            <p:ph type="pic" sz="quarter" idx="31"/>
          </p:nvPr>
        </p:nvSpPr>
        <p:spPr>
          <a:xfrm>
            <a:off x="709931" y="1734866"/>
            <a:ext cx="734484" cy="734484"/>
          </a:xfrm>
          <a:prstGeom prst="rect">
            <a:avLst/>
          </a:prstGeom>
        </p:spPr>
        <p:txBody>
          <a:bodyPr/>
          <a:lstStyle/>
          <a:p>
            <a:endParaRPr lang="ca-ES"/>
          </a:p>
        </p:txBody>
      </p:sp>
      <p:sp>
        <p:nvSpPr>
          <p:cNvPr id="17" name="Contenidor de text 3">
            <a:extLst>
              <a:ext uri="{FF2B5EF4-FFF2-40B4-BE49-F238E27FC236}">
                <a16:creationId xmlns:a16="http://schemas.microsoft.com/office/drawing/2014/main" id="{25190C23-E965-4E2F-86D5-9F17C9207E80}"/>
              </a:ext>
            </a:extLst>
          </p:cNvPr>
          <p:cNvSpPr>
            <a:spLocks noGrp="1"/>
          </p:cNvSpPr>
          <p:nvPr>
            <p:ph type="body" sz="quarter" idx="32" hasCustomPrompt="1"/>
          </p:nvPr>
        </p:nvSpPr>
        <p:spPr>
          <a:xfrm>
            <a:off x="4615816" y="3321989"/>
            <a:ext cx="2990850" cy="2023217"/>
          </a:xfrm>
          <a:prstGeom prst="rect">
            <a:avLst/>
          </a:prstGeom>
        </p:spPr>
        <p:txBody>
          <a:bodyPr lIns="0" tIns="0" rIns="0" bIns="0"/>
          <a:lstStyle>
            <a:lvl1pPr>
              <a:lnSpc>
                <a:spcPct val="100000"/>
              </a:lnSpc>
              <a:defRPr sz="1600"/>
            </a:lvl1pPr>
            <a:lvl2pPr>
              <a:defRPr sz="1600"/>
            </a:lvl2pPr>
            <a:lvl3pPr>
              <a:defRPr sz="1600"/>
            </a:lvl3pPr>
            <a:lvl4pPr>
              <a:defRPr sz="1600"/>
            </a:lvl4pPr>
            <a:lvl5pPr>
              <a:defRPr sz="1600"/>
            </a:lvl5pPr>
          </a:lstStyle>
          <a:p>
            <a:pPr lvl="0"/>
            <a:r>
              <a:rPr lang="ca-ES"/>
              <a:t>Feu clic per editar els estils del text del patró</a:t>
            </a:r>
          </a:p>
        </p:txBody>
      </p:sp>
      <p:sp>
        <p:nvSpPr>
          <p:cNvPr id="25" name="Contenidor de text 23">
            <a:extLst>
              <a:ext uri="{FF2B5EF4-FFF2-40B4-BE49-F238E27FC236}">
                <a16:creationId xmlns:a16="http://schemas.microsoft.com/office/drawing/2014/main" id="{64CE026F-9BF5-A20E-07A9-AC386BDF09D2}"/>
              </a:ext>
            </a:extLst>
          </p:cNvPr>
          <p:cNvSpPr>
            <a:spLocks noGrp="1"/>
          </p:cNvSpPr>
          <p:nvPr>
            <p:ph type="body" sz="quarter" idx="39"/>
          </p:nvPr>
        </p:nvSpPr>
        <p:spPr>
          <a:xfrm>
            <a:off x="4615816" y="2622419"/>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26" name="Contenidor de text 23">
            <a:extLst>
              <a:ext uri="{FF2B5EF4-FFF2-40B4-BE49-F238E27FC236}">
                <a16:creationId xmlns:a16="http://schemas.microsoft.com/office/drawing/2014/main" id="{1295C2E7-3FC8-EAEA-BEAE-46182484DC9B}"/>
              </a:ext>
            </a:extLst>
          </p:cNvPr>
          <p:cNvSpPr>
            <a:spLocks noGrp="1"/>
          </p:cNvSpPr>
          <p:nvPr>
            <p:ph type="body" sz="quarter" idx="40"/>
          </p:nvPr>
        </p:nvSpPr>
        <p:spPr>
          <a:xfrm>
            <a:off x="8485044" y="2622419"/>
            <a:ext cx="2986749" cy="647700"/>
          </a:xfrm>
          <a:prstGeom prst="rect">
            <a:avLst/>
          </a:prstGeom>
        </p:spPr>
        <p:txBody>
          <a:bodyPr lIns="0" tIns="0" rIns="0" bIns="0"/>
          <a:lstStyle>
            <a:lvl1pPr>
              <a:lnSpc>
                <a:spcPct val="100000"/>
              </a:lnSpc>
              <a:defRPr b="1">
                <a:solidFill>
                  <a:srgbClr val="C00000"/>
                </a:solidFill>
              </a:defRPr>
            </a:lvl1pPr>
          </a:lstStyle>
          <a:p>
            <a:pPr lvl="0"/>
            <a:r>
              <a:rPr lang="ca-ES"/>
              <a:t>Feu clic per editar els estils del text del patró</a:t>
            </a:r>
          </a:p>
        </p:txBody>
      </p:sp>
      <p:sp>
        <p:nvSpPr>
          <p:cNvPr id="14" name="Contenidor d'imatge 14">
            <a:extLst>
              <a:ext uri="{FF2B5EF4-FFF2-40B4-BE49-F238E27FC236}">
                <a16:creationId xmlns:a16="http://schemas.microsoft.com/office/drawing/2014/main" id="{0217325E-5626-3973-7443-AF77123A36CD}"/>
              </a:ext>
            </a:extLst>
          </p:cNvPr>
          <p:cNvSpPr>
            <a:spLocks noGrp="1" noChangeAspect="1"/>
          </p:cNvSpPr>
          <p:nvPr>
            <p:ph type="pic" sz="quarter" idx="44"/>
          </p:nvPr>
        </p:nvSpPr>
        <p:spPr>
          <a:xfrm>
            <a:off x="4586057" y="1734866"/>
            <a:ext cx="734484" cy="734484"/>
          </a:xfrm>
          <a:prstGeom prst="rect">
            <a:avLst/>
          </a:prstGeom>
        </p:spPr>
        <p:txBody>
          <a:bodyPr/>
          <a:lstStyle/>
          <a:p>
            <a:endParaRPr lang="ca-ES"/>
          </a:p>
        </p:txBody>
      </p:sp>
      <p:sp>
        <p:nvSpPr>
          <p:cNvPr id="16" name="Contenidor d'imatge 14">
            <a:extLst>
              <a:ext uri="{FF2B5EF4-FFF2-40B4-BE49-F238E27FC236}">
                <a16:creationId xmlns:a16="http://schemas.microsoft.com/office/drawing/2014/main" id="{0217325E-5626-3973-7443-AF77123A36CD}"/>
              </a:ext>
            </a:extLst>
          </p:cNvPr>
          <p:cNvSpPr>
            <a:spLocks noGrp="1" noChangeAspect="1"/>
          </p:cNvSpPr>
          <p:nvPr>
            <p:ph type="pic" sz="quarter" idx="45"/>
          </p:nvPr>
        </p:nvSpPr>
        <p:spPr>
          <a:xfrm>
            <a:off x="8485043" y="1734866"/>
            <a:ext cx="734484" cy="734484"/>
          </a:xfrm>
          <a:prstGeom prst="rect">
            <a:avLst/>
          </a:prstGeom>
        </p:spPr>
        <p:txBody>
          <a:bodyPr/>
          <a:lstStyle/>
          <a:p>
            <a:endParaRPr lang="ca-ES"/>
          </a:p>
        </p:txBody>
      </p:sp>
      <p:sp>
        <p:nvSpPr>
          <p:cNvPr id="1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3"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0900780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ca-ES"/>
              <a:t>Feu clic aquí per editar l'estil del títol</a:t>
            </a:r>
          </a:p>
        </p:txBody>
      </p:sp>
      <p:pic>
        <p:nvPicPr>
          <p:cNvPr id="2" name="Picture 2" descr="El Punt Avui - Qui som">
            <a:extLst>
              <a:ext uri="{FF2B5EF4-FFF2-40B4-BE49-F238E27FC236}">
                <a16:creationId xmlns:a16="http://schemas.microsoft.com/office/drawing/2014/main" id="{CAD5316A-4C29-EA1B-A4B8-B04E8F2972BB}"/>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cut de la Generalitat de Catalunya">
            <a:extLst>
              <a:ext uri="{FF2B5EF4-FFF2-40B4-BE49-F238E27FC236}">
                <a16:creationId xmlns:a16="http://schemas.microsoft.com/office/drawing/2014/main" id="{7BA1F442-E360-C784-43DC-789A4B72BD9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835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2_2.7 - 1 columna">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EBC0DEF-F261-7AED-34A1-873DDF2796A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69174" y="202014"/>
            <a:ext cx="521779" cy="330416"/>
          </a:xfrm>
          <a:prstGeom prst="rect">
            <a:avLst/>
          </a:prstGeom>
        </p:spPr>
      </p:pic>
      <p:sp>
        <p:nvSpPr>
          <p:cNvPr id="5" name="Contenidor de text 3">
            <a:extLst>
              <a:ext uri="{FF2B5EF4-FFF2-40B4-BE49-F238E27FC236}">
                <a16:creationId xmlns:a16="http://schemas.microsoft.com/office/drawing/2014/main" id="{55E38703-B020-1D59-4930-5157554C6724}"/>
              </a:ext>
            </a:extLst>
          </p:cNvPr>
          <p:cNvSpPr>
            <a:spLocks noGrp="1"/>
          </p:cNvSpPr>
          <p:nvPr>
            <p:ph type="body" sz="quarter" idx="10" hasCustomPrompt="1"/>
          </p:nvPr>
        </p:nvSpPr>
        <p:spPr>
          <a:xfrm>
            <a:off x="790953" y="688871"/>
            <a:ext cx="10782666" cy="369332"/>
          </a:xfrm>
          <a:prstGeom prst="rect">
            <a:avLst/>
          </a:prstGeom>
          <a:noFill/>
        </p:spPr>
        <p:txBody>
          <a:bodyPr wrap="square" anchor="t">
            <a:spAutoFit/>
          </a:bodyPr>
          <a:lstStyle>
            <a:lvl1pPr>
              <a:buNone/>
              <a:defRPr lang="ca-ES" sz="1800" b="0">
                <a:latin typeface="Helvetica Neue" panose="02000603040000090004" pitchFamily="50" charset="-52"/>
              </a:defRPr>
            </a:lvl1pPr>
          </a:lstStyle>
          <a:p>
            <a:pPr marL="161959" lvl="0" indent="-285750" fontAlgn="base">
              <a:lnSpc>
                <a:spcPct val="100000"/>
              </a:lnSpc>
              <a:spcBef>
                <a:spcPts val="0"/>
              </a:spcBef>
              <a:spcAft>
                <a:spcPct val="0"/>
              </a:spcAft>
            </a:pPr>
            <a:r>
              <a:rPr lang="ca-ES"/>
              <a:t>Feu clic per editar l’estil del subtítol</a:t>
            </a:r>
          </a:p>
        </p:txBody>
      </p:sp>
      <p:sp>
        <p:nvSpPr>
          <p:cNvPr id="7" name="Títol 1">
            <a:extLst>
              <a:ext uri="{FF2B5EF4-FFF2-40B4-BE49-F238E27FC236}">
                <a16:creationId xmlns:a16="http://schemas.microsoft.com/office/drawing/2014/main" id="{DC98FB44-26A7-8353-F254-47632692A19F}"/>
              </a:ext>
            </a:extLst>
          </p:cNvPr>
          <p:cNvSpPr>
            <a:spLocks noGrp="1"/>
          </p:cNvSpPr>
          <p:nvPr>
            <p:ph type="title" hasCustomPrompt="1"/>
          </p:nvPr>
        </p:nvSpPr>
        <p:spPr>
          <a:xfrm>
            <a:off x="790953" y="136926"/>
            <a:ext cx="10759576" cy="461665"/>
          </a:xfrm>
          <a:prstGeom prst="rect">
            <a:avLst/>
          </a:prstGeom>
          <a:noFill/>
        </p:spPr>
        <p:txBody>
          <a:bodyPr wrap="square" anchor="ctr">
            <a:spAutoFit/>
          </a:bodyPr>
          <a:lstStyle>
            <a:lvl1pPr algn="l">
              <a:defRPr lang="ca-ES" sz="2400" b="1" dirty="0">
                <a:latin typeface="Helvetica Neue" panose="02000603040000090004" pitchFamily="50" charset="-52"/>
                <a:ea typeface="+mn-ea"/>
                <a:cs typeface="+mn-cs"/>
              </a:defRPr>
            </a:lvl1pPr>
          </a:lstStyle>
          <a:p>
            <a:pPr marL="47625" lvl="0" algn="l" fontAlgn="base">
              <a:lnSpc>
                <a:spcPct val="100000"/>
              </a:lnSpc>
              <a:spcBef>
                <a:spcPts val="0"/>
              </a:spcBef>
              <a:spcAft>
                <a:spcPct val="0"/>
              </a:spcAft>
            </a:pPr>
            <a:r>
              <a:rPr lang="ca-ES"/>
              <a:t>Feu clic aquí per editar l'estil del títol</a:t>
            </a:r>
          </a:p>
        </p:txBody>
      </p:sp>
      <p:pic>
        <p:nvPicPr>
          <p:cNvPr id="8" name="Graphic 7">
            <a:extLst>
              <a:ext uri="{FF2B5EF4-FFF2-40B4-BE49-F238E27FC236}">
                <a16:creationId xmlns:a16="http://schemas.microsoft.com/office/drawing/2014/main" id="{50A66AE2-E3D5-9A85-0F67-F0DC0C7E86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37106" y="130047"/>
            <a:ext cx="474067" cy="474067"/>
          </a:xfrm>
          <a:prstGeom prst="rect">
            <a:avLst/>
          </a:prstGeom>
        </p:spPr>
      </p:pic>
    </p:spTree>
    <p:extLst>
      <p:ext uri="{BB962C8B-B14F-4D97-AF65-F5344CB8AC3E}">
        <p14:creationId xmlns:p14="http://schemas.microsoft.com/office/powerpoint/2010/main" val="330685711"/>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9831BEB-3796-A29B-F1A5-F742163C8037}"/>
              </a:ext>
            </a:extLst>
          </p:cNvPr>
          <p:cNvSpPr>
            <a:spLocks noGrp="1"/>
          </p:cNvSpPr>
          <p:nvPr>
            <p:ph type="title"/>
          </p:nvPr>
        </p:nvSpPr>
        <p:spPr/>
        <p:txBody>
          <a:bodyPr/>
          <a:lstStyle/>
          <a:p>
            <a:r>
              <a:rPr lang="ca-ES"/>
              <a:t>Feu clic aquí per editar l'estil</a:t>
            </a:r>
          </a:p>
        </p:txBody>
      </p:sp>
      <p:sp>
        <p:nvSpPr>
          <p:cNvPr id="3" name="Contenidor de contingut 2">
            <a:extLst>
              <a:ext uri="{FF2B5EF4-FFF2-40B4-BE49-F238E27FC236}">
                <a16:creationId xmlns:a16="http://schemas.microsoft.com/office/drawing/2014/main" id="{12751DD7-CBE1-5398-FC6A-373C4EF7DD02}"/>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a:extLst>
              <a:ext uri="{FF2B5EF4-FFF2-40B4-BE49-F238E27FC236}">
                <a16:creationId xmlns:a16="http://schemas.microsoft.com/office/drawing/2014/main" id="{D0CFD2F0-46B7-1E24-805C-90C643F3468A}"/>
              </a:ext>
            </a:extLst>
          </p:cNvPr>
          <p:cNvSpPr>
            <a:spLocks noGrp="1"/>
          </p:cNvSpPr>
          <p:nvPr>
            <p:ph type="dt" sz="half" idx="10"/>
          </p:nvPr>
        </p:nvSpPr>
        <p:spPr/>
        <p:txBody>
          <a:bodyPr/>
          <a:lstStyle/>
          <a:p>
            <a:fld id="{572FF87C-E9C1-4B7E-84CB-5EE03396E293}" type="datetimeFigureOut">
              <a:rPr lang="ca-ES" smtClean="0"/>
              <a:t>4/6/2026</a:t>
            </a:fld>
            <a:endParaRPr lang="ca-ES"/>
          </a:p>
        </p:txBody>
      </p:sp>
      <p:sp>
        <p:nvSpPr>
          <p:cNvPr id="5" name="Contenidor de peu de pàgina 4">
            <a:extLst>
              <a:ext uri="{FF2B5EF4-FFF2-40B4-BE49-F238E27FC236}">
                <a16:creationId xmlns:a16="http://schemas.microsoft.com/office/drawing/2014/main" id="{1BD2332C-9F78-58A7-AD09-4B49AA1F108E}"/>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75C38D87-C23A-80CE-5642-D13F1D121544}"/>
              </a:ext>
            </a:extLst>
          </p:cNvPr>
          <p:cNvSpPr>
            <a:spLocks noGrp="1"/>
          </p:cNvSpPr>
          <p:nvPr>
            <p:ph type="sldNum" sz="quarter" idx="12"/>
          </p:nvPr>
        </p:nvSpPr>
        <p:spPr/>
        <p:txBody>
          <a:bodyPr/>
          <a:lstStyle/>
          <a:p>
            <a:fld id="{F2EC35D4-1F1D-4EEA-B23F-17AF7002B42E}" type="slidenum">
              <a:rPr lang="ca-ES" smtClean="0"/>
              <a:t>‹#›</a:t>
            </a:fld>
            <a:endParaRPr lang="ca-ES"/>
          </a:p>
        </p:txBody>
      </p:sp>
      <p:pic>
        <p:nvPicPr>
          <p:cNvPr id="8" name="Picture 4">
            <a:extLst>
              <a:ext uri="{FF2B5EF4-FFF2-40B4-BE49-F238E27FC236}">
                <a16:creationId xmlns:a16="http://schemas.microsoft.com/office/drawing/2014/main" id="{221996F6-0615-968C-28A2-A543644CDC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 y="6314876"/>
            <a:ext cx="1771650" cy="404924"/>
          </a:xfrm>
          <a:prstGeom prst="rect">
            <a:avLst/>
          </a:prstGeom>
        </p:spPr>
      </p:pic>
      <p:pic>
        <p:nvPicPr>
          <p:cNvPr id="9" name="Imatge 1752986770" descr="Secretaría de Telecomunicaciones i Transformació Digital. Departament de la Presidència. Generalitat de Catalunya" title="Secretaria de Telecomunicacions i Transformació Digital. Departament de la Presidència. Generalitat de Catalunya">
            <a:extLst>
              <a:ext uri="{FF2B5EF4-FFF2-40B4-BE49-F238E27FC236}">
                <a16:creationId xmlns:a16="http://schemas.microsoft.com/office/drawing/2014/main" id="{F15F16C8-870B-5D08-8BC3-65127BD799A8}"/>
              </a:ext>
            </a:extLst>
          </p:cNvPr>
          <p:cNvPicPr/>
          <p:nvPr userDrawn="1"/>
        </p:nvPicPr>
        <p:blipFill>
          <a:blip r:embed="rId3" cstate="print">
            <a:extLst>
              <a:ext uri="{28A0092B-C50C-407E-A947-70E740481C1C}">
                <a14:useLocalDpi xmlns:a14="http://schemas.microsoft.com/office/drawing/2010/main"/>
              </a:ext>
            </a:extLst>
          </a:blip>
          <a:stretch>
            <a:fillRect/>
          </a:stretch>
        </p:blipFill>
        <p:spPr>
          <a:xfrm>
            <a:off x="10125075" y="6349208"/>
            <a:ext cx="1454527" cy="336260"/>
          </a:xfrm>
          <a:prstGeom prst="rect">
            <a:avLst/>
          </a:prstGeom>
          <a:ln>
            <a:noFill/>
          </a:ln>
        </p:spPr>
      </p:pic>
    </p:spTree>
    <p:extLst>
      <p:ext uri="{BB962C8B-B14F-4D97-AF65-F5344CB8AC3E}">
        <p14:creationId xmlns:p14="http://schemas.microsoft.com/office/powerpoint/2010/main" val="1037739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1 - Títol de secció">
    <p:spTree>
      <p:nvGrpSpPr>
        <p:cNvPr id="1" name=""/>
        <p:cNvGrpSpPr/>
        <p:nvPr/>
      </p:nvGrpSpPr>
      <p:grpSpPr>
        <a:xfrm>
          <a:off x="0" y="0"/>
          <a:ext cx="0" cy="0"/>
          <a:chOff x="0" y="0"/>
          <a:chExt cx="0" cy="0"/>
        </a:xfrm>
      </p:grpSpPr>
      <p:sp>
        <p:nvSpPr>
          <p:cNvPr id="7" name="Títol 6"/>
          <p:cNvSpPr>
            <a:spLocks noGrp="1"/>
          </p:cNvSpPr>
          <p:nvPr>
            <p:ph type="title"/>
          </p:nvPr>
        </p:nvSpPr>
        <p:spPr>
          <a:xfrm>
            <a:off x="1056639" y="1286539"/>
            <a:ext cx="10077525" cy="4300713"/>
          </a:xfrm>
          <a:prstGeom prst="rect">
            <a:avLst/>
          </a:prstGeom>
        </p:spPr>
        <p:txBody>
          <a:bodyPr lIns="0" tIns="0" rIns="0" bIns="0" anchor="ctr"/>
          <a:lstStyle>
            <a:lvl1pPr marL="0" indent="0">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333333"/>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Tree>
    <p:extLst>
      <p:ext uri="{BB962C8B-B14F-4D97-AF65-F5344CB8AC3E}">
        <p14:creationId xmlns:p14="http://schemas.microsoft.com/office/powerpoint/2010/main" val="2344229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2 - Títol de secció">
    <p:spTree>
      <p:nvGrpSpPr>
        <p:cNvPr id="1" name=""/>
        <p:cNvGrpSpPr/>
        <p:nvPr/>
      </p:nvGrpSpPr>
      <p:grpSpPr>
        <a:xfrm>
          <a:off x="0" y="0"/>
          <a:ext cx="0" cy="0"/>
          <a:chOff x="0" y="0"/>
          <a:chExt cx="0" cy="0"/>
        </a:xfrm>
      </p:grpSpPr>
      <p:sp>
        <p:nvSpPr>
          <p:cNvPr id="3" name="Contenidor de text 2"/>
          <p:cNvSpPr>
            <a:spLocks noGrp="1"/>
          </p:cNvSpPr>
          <p:nvPr>
            <p:ph type="body" sz="quarter" idx="27" hasCustomPrompt="1"/>
          </p:nvPr>
        </p:nvSpPr>
        <p:spPr>
          <a:xfrm>
            <a:off x="4655128" y="1731818"/>
            <a:ext cx="2881744" cy="993916"/>
          </a:xfrm>
          <a:prstGeom prst="rect">
            <a:avLst/>
          </a:prstGeom>
        </p:spPr>
        <p:txBody>
          <a:bodyPr lIns="0" tIns="0" rIns="0" bIns="0"/>
          <a:lstStyle>
            <a:lvl1pPr algn="ctr">
              <a:defRPr sz="8000">
                <a:solidFill>
                  <a:srgbClr val="CD3333"/>
                </a:solidFill>
              </a:defRPr>
            </a:lvl1pPr>
          </a:lstStyle>
          <a:p>
            <a:pPr lvl="0"/>
            <a:r>
              <a:rPr lang="ca-ES"/>
              <a:t>0</a:t>
            </a:r>
          </a:p>
        </p:txBody>
      </p:sp>
      <p:sp>
        <p:nvSpPr>
          <p:cNvPr id="7" name="Títol 6"/>
          <p:cNvSpPr>
            <a:spLocks noGrp="1"/>
          </p:cNvSpPr>
          <p:nvPr>
            <p:ph type="title"/>
          </p:nvPr>
        </p:nvSpPr>
        <p:spPr>
          <a:xfrm>
            <a:off x="1056639" y="3161536"/>
            <a:ext cx="10077525" cy="920012"/>
          </a:xfrm>
          <a:prstGeom prst="rect">
            <a:avLst/>
          </a:prstGeom>
        </p:spPr>
        <p:txBody>
          <a:bodyPr lIns="0" tIns="0" rIns="0" bIns="0" anchor="t"/>
          <a:lstStyle>
            <a:lvl1pPr marL="0" indent="0" algn="ctr">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6" name="Connector recte 5"/>
          <p:cNvCxnSpPr/>
          <p:nvPr userDrawn="1"/>
        </p:nvCxnSpPr>
        <p:spPr>
          <a:xfrm>
            <a:off x="5008034" y="2929781"/>
            <a:ext cx="2175933" cy="0"/>
          </a:xfrm>
          <a:prstGeom prst="line">
            <a:avLst/>
          </a:prstGeom>
          <a:ln w="9525">
            <a:solidFill>
              <a:srgbClr val="3333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3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 - Títol de secció fons vermell">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82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4 - Títol de secció fons amb imatge">
    <p:spTree>
      <p:nvGrpSpPr>
        <p:cNvPr id="1" name=""/>
        <p:cNvGrpSpPr/>
        <p:nvPr/>
      </p:nvGrpSpPr>
      <p:grpSpPr>
        <a:xfrm>
          <a:off x="0" y="0"/>
          <a:ext cx="0" cy="0"/>
          <a:chOff x="0" y="0"/>
          <a:chExt cx="0" cy="0"/>
        </a:xfrm>
      </p:grpSpPr>
      <p:sp>
        <p:nvSpPr>
          <p:cNvPr id="3" name="Contenidor de text 2"/>
          <p:cNvSpPr>
            <a:spLocks noGrp="1"/>
          </p:cNvSpPr>
          <p:nvPr>
            <p:ph type="body" sz="quarter" idx="27" hasCustomPrompt="1"/>
          </p:nvPr>
        </p:nvSpPr>
        <p:spPr>
          <a:xfrm>
            <a:off x="700391" y="1109237"/>
            <a:ext cx="2379980" cy="993916"/>
          </a:xfrm>
          <a:prstGeom prst="rect">
            <a:avLst/>
          </a:prstGeom>
        </p:spPr>
        <p:txBody>
          <a:bodyPr lIns="0" tIns="0" rIns="0" bIns="0"/>
          <a:lstStyle>
            <a:lvl1pPr algn="l">
              <a:defRPr sz="8000">
                <a:solidFill>
                  <a:srgbClr val="CD3333"/>
                </a:solidFill>
              </a:defRPr>
            </a:lvl1pPr>
          </a:lstStyle>
          <a:p>
            <a:pPr lvl="0"/>
            <a:r>
              <a:rPr lang="ca-ES"/>
              <a:t>0</a:t>
            </a:r>
          </a:p>
        </p:txBody>
      </p:sp>
      <p:sp>
        <p:nvSpPr>
          <p:cNvPr id="7" name="Títol 6"/>
          <p:cNvSpPr>
            <a:spLocks noGrp="1"/>
          </p:cNvSpPr>
          <p:nvPr>
            <p:ph type="title"/>
          </p:nvPr>
        </p:nvSpPr>
        <p:spPr>
          <a:xfrm>
            <a:off x="700392" y="2538955"/>
            <a:ext cx="4559299" cy="920012"/>
          </a:xfrm>
          <a:prstGeom prst="rect">
            <a:avLst/>
          </a:prstGeom>
        </p:spPr>
        <p:txBody>
          <a:bodyPr lIns="0" tIns="0" rIns="0" bIns="0" anchor="t"/>
          <a:lstStyle>
            <a:lvl1pPr marL="0" indent="0" algn="l">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333333"/>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8" name="Connector recte 7"/>
          <p:cNvCxnSpPr/>
          <p:nvPr userDrawn="1"/>
        </p:nvCxnSpPr>
        <p:spPr>
          <a:xfrm>
            <a:off x="700391" y="2301130"/>
            <a:ext cx="94361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Contenidor d'imatge 5"/>
          <p:cNvSpPr>
            <a:spLocks noGrp="1"/>
          </p:cNvSpPr>
          <p:nvPr>
            <p:ph type="pic" sz="quarter" idx="10"/>
          </p:nvPr>
        </p:nvSpPr>
        <p:spPr>
          <a:xfrm>
            <a:off x="6526177" y="556261"/>
            <a:ext cx="5094323" cy="5387340"/>
          </a:xfrm>
          <a:prstGeom prst="rect">
            <a:avLst/>
          </a:prstGeom>
        </p:spPr>
        <p:txBody>
          <a:bodyPr/>
          <a:lstStyle/>
          <a:p>
            <a:endParaRPr lang="ca-ES"/>
          </a:p>
        </p:txBody>
      </p:sp>
    </p:spTree>
    <p:extLst>
      <p:ext uri="{BB962C8B-B14F-4D97-AF65-F5344CB8AC3E}">
        <p14:creationId xmlns:p14="http://schemas.microsoft.com/office/powerpoint/2010/main" val="14401186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5 - Títol de secció amb imatge i fons vermell">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CD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Contenidor de text 2"/>
          <p:cNvSpPr>
            <a:spLocks noGrp="1"/>
          </p:cNvSpPr>
          <p:nvPr>
            <p:ph type="body" sz="quarter" idx="27" hasCustomPrompt="1"/>
          </p:nvPr>
        </p:nvSpPr>
        <p:spPr>
          <a:xfrm>
            <a:off x="719999" y="1109237"/>
            <a:ext cx="2379980" cy="993916"/>
          </a:xfrm>
          <a:prstGeom prst="rect">
            <a:avLst/>
          </a:prstGeom>
        </p:spPr>
        <p:txBody>
          <a:bodyPr lIns="0" tIns="0" rIns="0" bIns="0"/>
          <a:lstStyle>
            <a:lvl1pPr algn="l">
              <a:defRPr sz="8000">
                <a:solidFill>
                  <a:schemeClr val="bg1"/>
                </a:solidFill>
              </a:defRPr>
            </a:lvl1pPr>
          </a:lstStyle>
          <a:p>
            <a:pPr lvl="0"/>
            <a:r>
              <a:rPr lang="ca-ES"/>
              <a:t>0</a:t>
            </a:r>
          </a:p>
        </p:txBody>
      </p:sp>
      <p:sp>
        <p:nvSpPr>
          <p:cNvPr id="7" name="Títol 6"/>
          <p:cNvSpPr>
            <a:spLocks noGrp="1"/>
          </p:cNvSpPr>
          <p:nvPr>
            <p:ph type="title"/>
          </p:nvPr>
        </p:nvSpPr>
        <p:spPr>
          <a:xfrm>
            <a:off x="720000" y="2538955"/>
            <a:ext cx="4559300" cy="920012"/>
          </a:xfrm>
          <a:prstGeom prst="rect">
            <a:avLst/>
          </a:prstGeom>
        </p:spPr>
        <p:txBody>
          <a:bodyPr lIns="0" tIns="0" rIns="0" bIns="0" anchor="t"/>
          <a:lstStyle>
            <a:lvl1pPr marL="0" indent="0" algn="l">
              <a:buFont typeface="+mj-lt"/>
              <a:buNone/>
              <a:defRPr sz="3600" b="0">
                <a:solidFill>
                  <a:schemeClr val="bg1"/>
                </a:solidFill>
              </a:defRPr>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chemeClr val="bg1"/>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cxnSp>
        <p:nvCxnSpPr>
          <p:cNvPr id="8" name="Connector recte 7"/>
          <p:cNvCxnSpPr/>
          <p:nvPr userDrawn="1"/>
        </p:nvCxnSpPr>
        <p:spPr>
          <a:xfrm>
            <a:off x="719999" y="2301130"/>
            <a:ext cx="94361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Contenidor d'imatge 5"/>
          <p:cNvSpPr>
            <a:spLocks noGrp="1"/>
          </p:cNvSpPr>
          <p:nvPr>
            <p:ph type="pic" sz="quarter" idx="10"/>
          </p:nvPr>
        </p:nvSpPr>
        <p:spPr>
          <a:xfrm>
            <a:off x="6526176" y="542924"/>
            <a:ext cx="5124803" cy="5415915"/>
          </a:xfrm>
          <a:prstGeom prst="rect">
            <a:avLst/>
          </a:prstGeom>
        </p:spPr>
        <p:txBody>
          <a:bodyPr/>
          <a:lstStyle/>
          <a:p>
            <a:endParaRPr lang="ca-ES"/>
          </a:p>
        </p:txBody>
      </p:sp>
    </p:spTree>
    <p:extLst>
      <p:ext uri="{BB962C8B-B14F-4D97-AF65-F5344CB8AC3E}">
        <p14:creationId xmlns:p14="http://schemas.microsoft.com/office/powerpoint/2010/main" val="243453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7 - 1 columna">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DDF49706-20D5-2B5C-DBC0-5530A632AC19}"/>
              </a:ext>
            </a:extLst>
          </p:cNvPr>
          <p:cNvSpPr>
            <a:spLocks noGrp="1"/>
          </p:cNvSpPr>
          <p:nvPr>
            <p:ph type="body" sz="quarter" idx="10" hasCustomPrompt="1"/>
          </p:nvPr>
        </p:nvSpPr>
        <p:spPr>
          <a:xfrm>
            <a:off x="700088" y="1279860"/>
            <a:ext cx="1078266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5" name="Contenidor de text 4"/>
          <p:cNvSpPr>
            <a:spLocks noGrp="1"/>
          </p:cNvSpPr>
          <p:nvPr>
            <p:ph type="body" sz="quarter" idx="12" hasCustomPrompt="1"/>
          </p:nvPr>
        </p:nvSpPr>
        <p:spPr>
          <a:xfrm>
            <a:off x="700088" y="2005781"/>
            <a:ext cx="10782666" cy="4313903"/>
          </a:xfrm>
          <a:prstGeom prst="rect">
            <a:avLst/>
          </a:prstGeom>
        </p:spPr>
        <p:txBody>
          <a:bodyPr/>
          <a:lstStyle>
            <a:lvl1pPr>
              <a:lnSpc>
                <a:spcPct val="100000"/>
              </a:lnSpc>
              <a:defRPr/>
            </a:lvl1pPr>
            <a:lvl2pPr marL="0" indent="0">
              <a:lnSpc>
                <a:spcPct val="100000"/>
              </a:lnSpc>
              <a:buNone/>
              <a:defRPr baseline="0"/>
            </a:lvl2pPr>
          </a:lstStyle>
          <a:p>
            <a:r>
              <a:rPr lang="ca-ES"/>
              <a:t>Feu clic per editar els estils del text del patró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5221904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Arial" panose="020B0604020202020204" pitchFamily="34" charset="0"/>
                <a:ea typeface="Helvetica Neue" panose="02000503000000020004" pitchFamily="2" charset="0"/>
                <a:cs typeface="Arial" panose="020B0604020202020204" pitchFamily="34" charset="0"/>
              </a:defRPr>
            </a:lvl1pPr>
          </a:lstStyle>
          <a:p>
            <a:r>
              <a:rPr lang="ca-ES" dirty="0"/>
              <a:t>Feu clic aquí per editar l'estil del títol</a:t>
            </a:r>
          </a:p>
        </p:txBody>
      </p:sp>
      <p:pic>
        <p:nvPicPr>
          <p:cNvPr id="4" name="Picture 2" descr="El Punt Avui - Qui som">
            <a:extLst>
              <a:ext uri="{FF2B5EF4-FFF2-40B4-BE49-F238E27FC236}">
                <a16:creationId xmlns:a16="http://schemas.microsoft.com/office/drawing/2014/main" id="{FB6DD666-16B4-8FC8-44F1-A68F4E6EDACA}"/>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98976" y="6261802"/>
            <a:ext cx="2044224" cy="2622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scut de la Generalitat de Catalunya">
            <a:extLst>
              <a:ext uri="{FF2B5EF4-FFF2-40B4-BE49-F238E27FC236}">
                <a16:creationId xmlns:a16="http://schemas.microsoft.com/office/drawing/2014/main" id="{F7331423-D116-C5A0-77D9-31FEEE004AF7}"/>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838985" y="6242708"/>
            <a:ext cx="862101" cy="2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61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2.6 - Buit">
    <p:spTree>
      <p:nvGrpSpPr>
        <p:cNvPr id="1" name=""/>
        <p:cNvGrpSpPr/>
        <p:nvPr/>
      </p:nvGrpSpPr>
      <p:grpSpPr>
        <a:xfrm>
          <a:off x="0" y="0"/>
          <a:ext cx="0" cy="0"/>
          <a:chOff x="0" y="0"/>
          <a:chExt cx="0" cy="0"/>
        </a:xfrm>
      </p:grpSpPr>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i="0">
                <a:latin typeface="NeueHaasGroteskText Pro" panose="020B0504020202020204" pitchFamily="34" charset="77"/>
              </a:defRPr>
            </a:lvl1pPr>
          </a:lstStyle>
          <a:p>
            <a:r>
              <a:rPr lang="ca-ES"/>
              <a:t>Feu clic aquí per editar l'estil del títol</a:t>
            </a:r>
          </a:p>
        </p:txBody>
      </p:sp>
    </p:spTree>
    <p:extLst>
      <p:ext uri="{BB962C8B-B14F-4D97-AF65-F5344CB8AC3E}">
        <p14:creationId xmlns:p14="http://schemas.microsoft.com/office/powerpoint/2010/main" val="4275429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7 - 1 columna">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DDF49706-20D5-2B5C-DBC0-5530A632AC19}"/>
              </a:ext>
            </a:extLst>
          </p:cNvPr>
          <p:cNvSpPr>
            <a:spLocks noGrp="1"/>
          </p:cNvSpPr>
          <p:nvPr>
            <p:ph type="body" sz="quarter" idx="10" hasCustomPrompt="1"/>
          </p:nvPr>
        </p:nvSpPr>
        <p:spPr>
          <a:xfrm>
            <a:off x="700088" y="1279860"/>
            <a:ext cx="1078266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5" name="Contenidor de text 4"/>
          <p:cNvSpPr>
            <a:spLocks noGrp="1"/>
          </p:cNvSpPr>
          <p:nvPr>
            <p:ph type="body" sz="quarter" idx="12" hasCustomPrompt="1"/>
          </p:nvPr>
        </p:nvSpPr>
        <p:spPr>
          <a:xfrm>
            <a:off x="700088" y="2005781"/>
            <a:ext cx="10782666" cy="4313903"/>
          </a:xfrm>
          <a:prstGeom prst="rect">
            <a:avLst/>
          </a:prstGeom>
        </p:spPr>
        <p:txBody>
          <a:bodyPr/>
          <a:lstStyle>
            <a:lvl1pPr>
              <a:lnSpc>
                <a:spcPct val="100000"/>
              </a:lnSpc>
              <a:defRPr/>
            </a:lvl1pPr>
            <a:lvl2pPr marL="0" indent="0">
              <a:lnSpc>
                <a:spcPct val="100000"/>
              </a:lnSpc>
              <a:buNone/>
              <a:defRPr baseline="0"/>
            </a:lvl2pPr>
          </a:lstStyle>
          <a:p>
            <a:r>
              <a:rPr lang="ca-ES"/>
              <a:t>Feu clic per editar els estils del text del patró</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261483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8 - Text + Imatge + subtítol">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088" y="2010656"/>
            <a:ext cx="5236368" cy="4098925"/>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17920" y="2010656"/>
            <a:ext cx="5246154" cy="4098925"/>
          </a:xfrm>
          <a:prstGeom prst="rect">
            <a:avLst/>
          </a:prstGeom>
        </p:spPr>
        <p:txBody>
          <a:bodyPr lIns="0" tIns="0" rIns="0" bIns="0"/>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8" y="1278864"/>
            <a:ext cx="1076398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2262144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9 - Text + Imatge">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20372"/>
            <a:ext cx="5236367"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17920" y="1620372"/>
            <a:ext cx="5246154" cy="4489209"/>
          </a:xfrm>
          <a:prstGeom prst="rect">
            <a:avLst/>
          </a:prstGeom>
        </p:spPr>
        <p:txBody>
          <a:bodyPr lIns="0" tIns="0" rIns="0" bIns="0"/>
          <a:lstStyle/>
          <a:p>
            <a:endParaRPr lang="ca-ES"/>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293225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10 - Dos columnes de text">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20372"/>
            <a:ext cx="5090809"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9" name="Contenidor de text 15"/>
          <p:cNvSpPr>
            <a:spLocks noGrp="1"/>
          </p:cNvSpPr>
          <p:nvPr>
            <p:ph type="body" sz="quarter" idx="26" hasCustomPrompt="1"/>
          </p:nvPr>
        </p:nvSpPr>
        <p:spPr>
          <a:xfrm>
            <a:off x="700391" y="6631223"/>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Contenidor de text 3">
            <a:extLst>
              <a:ext uri="{FF2B5EF4-FFF2-40B4-BE49-F238E27FC236}">
                <a16:creationId xmlns:a16="http://schemas.microsoft.com/office/drawing/2014/main" id="{9EAA6A94-2CA9-A726-9DFD-F695650D9AF6}"/>
              </a:ext>
            </a:extLst>
          </p:cNvPr>
          <p:cNvSpPr>
            <a:spLocks noGrp="1"/>
          </p:cNvSpPr>
          <p:nvPr>
            <p:ph type="body" sz="quarter" idx="27" hasCustomPrompt="1"/>
          </p:nvPr>
        </p:nvSpPr>
        <p:spPr>
          <a:xfrm>
            <a:off x="6401395" y="1620372"/>
            <a:ext cx="5111345" cy="4489210"/>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03504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11 - Imatge + text">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6207473" y="2010656"/>
            <a:ext cx="5256601" cy="4098925"/>
          </a:xfrm>
          <a:prstGeom prst="rect">
            <a:avLst/>
          </a:prstGeom>
        </p:spPr>
        <p:txBody>
          <a:bodyPr lIns="0" tIns="0" rIns="0" bIns="0"/>
          <a:lstStyle>
            <a:lvl1pPr>
              <a:lnSpc>
                <a:spcPct val="100000"/>
              </a:lnSpc>
              <a:defRPr/>
            </a:lvl1pPr>
            <a:lvl2pPr marL="228600" indent="-228600">
              <a:lnSpc>
                <a:spcPct val="100000"/>
              </a:lnSpc>
              <a:defRPr/>
            </a:lvl2pPr>
            <a:lvl3pPr marL="625475" indent="-228600">
              <a:lnSpc>
                <a:spcPct val="100000"/>
              </a:lnSpc>
              <a:tabLst>
                <a:tab pos="625475" algn="l"/>
              </a:tabLst>
              <a:defRPr/>
            </a:lvl3pPr>
            <a:lvl4pPr>
              <a:lnSpc>
                <a:spcPct val="100000"/>
              </a:lnSpc>
              <a:defRPr/>
            </a:lvl4pPr>
            <a:lvl5pPr>
              <a:lnSpc>
                <a:spcPct val="100000"/>
              </a:lnSpc>
              <a:defRPr/>
            </a:lvl5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700088" y="2010656"/>
            <a:ext cx="5246154" cy="407638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8" y="1276496"/>
            <a:ext cx="10763986"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1353824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12 - Text 2/3 + Imatge 1/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087" y="2010656"/>
            <a:ext cx="6850437" cy="4098925"/>
          </a:xfrm>
          <a:prstGeom prst="rect">
            <a:avLst/>
          </a:prstGeom>
        </p:spPr>
        <p:txBody>
          <a:bodyPr lIns="0" r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7975077" y="2010655"/>
            <a:ext cx="3493023"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50AD77BE-8445-66D4-BD12-114E4494E8C2}"/>
              </a:ext>
            </a:extLst>
          </p:cNvPr>
          <p:cNvSpPr>
            <a:spLocks noGrp="1"/>
          </p:cNvSpPr>
          <p:nvPr>
            <p:ph type="body" sz="quarter" idx="12" hasCustomPrompt="1"/>
          </p:nvPr>
        </p:nvSpPr>
        <p:spPr>
          <a:xfrm>
            <a:off x="700087" y="1278865"/>
            <a:ext cx="10768013"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735087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13 - Imatge 1/3 + Text 2/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4659406" y="2010656"/>
            <a:ext cx="6816314" cy="4098925"/>
          </a:xfrm>
          <a:prstGeom prst="rect">
            <a:avLst/>
          </a:prstGeom>
        </p:spPr>
        <p:txBody>
          <a:bodyPr wrap="square" lIns="0" tIns="0" rIns="0" b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89092" y="2010655"/>
            <a:ext cx="3527831"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D6C8B719-75BB-9642-FD5F-17E3D4BDE663}"/>
              </a:ext>
            </a:extLst>
          </p:cNvPr>
          <p:cNvSpPr>
            <a:spLocks noGrp="1"/>
          </p:cNvSpPr>
          <p:nvPr>
            <p:ph type="body" sz="quarter" idx="12" hasCustomPrompt="1"/>
          </p:nvPr>
        </p:nvSpPr>
        <p:spPr>
          <a:xfrm>
            <a:off x="700088" y="1278864"/>
            <a:ext cx="10775632" cy="344488"/>
          </a:xfrm>
          <a:prstGeom prst="rect">
            <a:avLst/>
          </a:prstGeom>
        </p:spPr>
        <p:txBody>
          <a:bodyPr wrap="none" lIns="0" tIns="0" rIns="0" bIns="0"/>
          <a:lstStyle>
            <a:lvl1pPr>
              <a:defRPr sz="2000" b="1">
                <a:solidFill>
                  <a:srgbClr val="C00000"/>
                </a:solidFill>
              </a:defRPr>
            </a:lvl1pPr>
          </a:lstStyle>
          <a:p>
            <a:pPr lvl="0"/>
            <a:r>
              <a:rPr lang="ca-ES"/>
              <a:t>Feu clic per editar l’estil del subtítol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8"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4272145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4 - Tres columnes">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679855" y="2010656"/>
            <a:ext cx="3527831" cy="4098925"/>
          </a:xfrm>
          <a:prstGeom prst="rect">
            <a:avLst/>
          </a:prstGeom>
        </p:spPr>
        <p:txBody>
          <a:bodyPr lIns="0" tIns="0" rIns="0" bIns="0"/>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4332084" y="2010655"/>
            <a:ext cx="3527831" cy="4098925"/>
          </a:xfrm>
          <a:prstGeom prst="rect">
            <a:avLst/>
          </a:prstGeom>
        </p:spPr>
        <p:txBody>
          <a:bodyPr lIns="0" tIns="0" rIns="0" bIns="0"/>
          <a:lstStyle/>
          <a:p>
            <a:endParaRPr lang="ca-ES"/>
          </a:p>
        </p:txBody>
      </p:sp>
      <p:sp>
        <p:nvSpPr>
          <p:cNvPr id="7" name="Contenidor de text 3">
            <a:extLst>
              <a:ext uri="{FF2B5EF4-FFF2-40B4-BE49-F238E27FC236}">
                <a16:creationId xmlns:a16="http://schemas.microsoft.com/office/drawing/2014/main" id="{CDF7DA34-B446-14EE-CDCC-9DB55246A8BA}"/>
              </a:ext>
            </a:extLst>
          </p:cNvPr>
          <p:cNvSpPr>
            <a:spLocks noGrp="1"/>
          </p:cNvSpPr>
          <p:nvPr>
            <p:ph type="body" sz="quarter" idx="27" hasCustomPrompt="1"/>
          </p:nvPr>
        </p:nvSpPr>
        <p:spPr>
          <a:xfrm>
            <a:off x="7984313" y="2010656"/>
            <a:ext cx="3499027" cy="4098925"/>
          </a:xfrm>
          <a:prstGeom prst="rect">
            <a:avLst/>
          </a:prstGeom>
        </p:spPr>
        <p:txBody>
          <a:bodyPr lIns="0" tIns="0" rIns="0" bIns="0"/>
          <a:lstStyle/>
          <a:p>
            <a:pPr lvl="0"/>
            <a:r>
              <a:rPr lang="ca-ES"/>
              <a:t>Feu clic per editar els estils del text del patró</a:t>
            </a:r>
          </a:p>
        </p:txBody>
      </p:sp>
      <p:sp>
        <p:nvSpPr>
          <p:cNvPr id="5" name="Contenidor de text 3">
            <a:extLst>
              <a:ext uri="{FF2B5EF4-FFF2-40B4-BE49-F238E27FC236}">
                <a16:creationId xmlns:a16="http://schemas.microsoft.com/office/drawing/2014/main" id="{CF42262D-8FF0-7D52-62EB-C97414D601B4}"/>
              </a:ext>
            </a:extLst>
          </p:cNvPr>
          <p:cNvSpPr>
            <a:spLocks noGrp="1"/>
          </p:cNvSpPr>
          <p:nvPr>
            <p:ph type="body" sz="quarter" idx="28" hasCustomPrompt="1"/>
          </p:nvPr>
        </p:nvSpPr>
        <p:spPr>
          <a:xfrm>
            <a:off x="700088" y="1278863"/>
            <a:ext cx="10783252"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0"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9"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438295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3 - Títol de secció fons vermell">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59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5 - Quatre columnes v1">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10334" y="1997110"/>
            <a:ext cx="2520000" cy="4098925"/>
          </a:xfrm>
          <a:prstGeom prst="rect">
            <a:avLst/>
          </a:prstGeom>
        </p:spPr>
        <p:txBody>
          <a:bodyPr lIns="0" tIns="0" rIns="0" bIns="0"/>
          <a:lstStyle>
            <a:lvl1pPr>
              <a:lnSpc>
                <a:spcPct val="100000"/>
              </a:lnSpc>
              <a:defRPr/>
            </a:lvl1pPr>
            <a:lvl2pPr>
              <a:lnSpc>
                <a:spcPct val="100000"/>
              </a:lnSpc>
              <a:defRPr/>
            </a:lvl2pPr>
            <a:lvl3pPr>
              <a:lnSpc>
                <a:spcPct val="100000"/>
              </a:lnSpc>
              <a:defRPr/>
            </a:lvl3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09328" y="1997109"/>
            <a:ext cx="2520000" cy="4098925"/>
          </a:xfrm>
          <a:prstGeom prst="rect">
            <a:avLst/>
          </a:prstGeom>
        </p:spPr>
        <p:txBody>
          <a:bodyPr/>
          <a:lstStyle/>
          <a:p>
            <a:endParaRPr lang="ca-ES"/>
          </a:p>
        </p:txBody>
      </p:sp>
      <p:sp>
        <p:nvSpPr>
          <p:cNvPr id="7" name="Contenidor d'imatge 5">
            <a:extLst>
              <a:ext uri="{FF2B5EF4-FFF2-40B4-BE49-F238E27FC236}">
                <a16:creationId xmlns:a16="http://schemas.microsoft.com/office/drawing/2014/main" id="{7E51CB8A-6F81-A6A3-7985-8FA4803E3D76}"/>
              </a:ext>
            </a:extLst>
          </p:cNvPr>
          <p:cNvSpPr>
            <a:spLocks noGrp="1"/>
          </p:cNvSpPr>
          <p:nvPr>
            <p:ph type="pic" sz="quarter" idx="27"/>
          </p:nvPr>
        </p:nvSpPr>
        <p:spPr>
          <a:xfrm>
            <a:off x="8958825" y="1997109"/>
            <a:ext cx="2520000" cy="4098925"/>
          </a:xfrm>
          <a:prstGeom prst="rect">
            <a:avLst/>
          </a:prstGeom>
        </p:spPr>
        <p:txBody>
          <a:bodyPr/>
          <a:lstStyle/>
          <a:p>
            <a:endParaRPr lang="ca-ES"/>
          </a:p>
        </p:txBody>
      </p:sp>
      <p:sp>
        <p:nvSpPr>
          <p:cNvPr id="9" name="Contenidor d'imatge 5">
            <a:extLst>
              <a:ext uri="{FF2B5EF4-FFF2-40B4-BE49-F238E27FC236}">
                <a16:creationId xmlns:a16="http://schemas.microsoft.com/office/drawing/2014/main" id="{B77EE090-3C70-99F3-3E59-0C372632AE88}"/>
              </a:ext>
            </a:extLst>
          </p:cNvPr>
          <p:cNvSpPr>
            <a:spLocks noGrp="1"/>
          </p:cNvSpPr>
          <p:nvPr>
            <p:ph type="pic" sz="quarter" idx="28"/>
          </p:nvPr>
        </p:nvSpPr>
        <p:spPr>
          <a:xfrm>
            <a:off x="3459831" y="1997108"/>
            <a:ext cx="2520000"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D25A783D-2EE9-051A-6313-97ADE2126A11}"/>
              </a:ext>
            </a:extLst>
          </p:cNvPr>
          <p:cNvSpPr>
            <a:spLocks noGrp="1"/>
          </p:cNvSpPr>
          <p:nvPr>
            <p:ph type="body" sz="quarter" idx="29" hasCustomPrompt="1"/>
          </p:nvPr>
        </p:nvSpPr>
        <p:spPr>
          <a:xfrm>
            <a:off x="700087" y="1278664"/>
            <a:ext cx="10791522"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1"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506576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6 - Quatre columnes v2">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8958826" y="1997110"/>
            <a:ext cx="2520000" cy="4098925"/>
          </a:xfrm>
          <a:prstGeom prst="rect">
            <a:avLst/>
          </a:prstGeom>
        </p:spPr>
        <p:txBody>
          <a:bodyPr lIns="0" tIns="0" rIns="0" bIns="0"/>
          <a:lstStyle>
            <a:lvl1pPr>
              <a:lnSpc>
                <a:spcPct val="100000"/>
              </a:lnSpc>
              <a:defRPr/>
            </a:lvl1pPr>
            <a:lvl2pPr>
              <a:lnSpc>
                <a:spcPct val="100000"/>
              </a:lnSpc>
              <a:defRPr/>
            </a:lvl2pPr>
            <a:lvl3pPr>
              <a:lnSpc>
                <a:spcPct val="100000"/>
              </a:lnSpc>
              <a:defRPr/>
            </a:lvl3pPr>
          </a:lstStyle>
          <a:p>
            <a:pPr lvl="0"/>
            <a:r>
              <a:rPr lang="ca-ES"/>
              <a:t>Feu clic per editar els estils del text del patró</a:t>
            </a:r>
          </a:p>
        </p:txBody>
      </p:sp>
      <p:sp>
        <p:nvSpPr>
          <p:cNvPr id="6" name="Contenidor d'imatge 5">
            <a:extLst>
              <a:ext uri="{FF2B5EF4-FFF2-40B4-BE49-F238E27FC236}">
                <a16:creationId xmlns:a16="http://schemas.microsoft.com/office/drawing/2014/main" id="{385661AD-A871-86BF-572B-18CF6A53F172}"/>
              </a:ext>
            </a:extLst>
          </p:cNvPr>
          <p:cNvSpPr>
            <a:spLocks noGrp="1"/>
          </p:cNvSpPr>
          <p:nvPr>
            <p:ph type="pic" sz="quarter" idx="11"/>
          </p:nvPr>
        </p:nvSpPr>
        <p:spPr>
          <a:xfrm>
            <a:off x="6208555" y="1997109"/>
            <a:ext cx="2520000" cy="4098925"/>
          </a:xfrm>
          <a:prstGeom prst="rect">
            <a:avLst/>
          </a:prstGeom>
        </p:spPr>
        <p:txBody>
          <a:bodyPr/>
          <a:lstStyle/>
          <a:p>
            <a:endParaRPr lang="ca-ES"/>
          </a:p>
        </p:txBody>
      </p:sp>
      <p:sp>
        <p:nvSpPr>
          <p:cNvPr id="7" name="Contenidor d'imatge 5">
            <a:extLst>
              <a:ext uri="{FF2B5EF4-FFF2-40B4-BE49-F238E27FC236}">
                <a16:creationId xmlns:a16="http://schemas.microsoft.com/office/drawing/2014/main" id="{7E51CB8A-6F81-A6A3-7985-8FA4803E3D76}"/>
              </a:ext>
            </a:extLst>
          </p:cNvPr>
          <p:cNvSpPr>
            <a:spLocks noGrp="1"/>
          </p:cNvSpPr>
          <p:nvPr>
            <p:ph type="pic" sz="quarter" idx="27"/>
          </p:nvPr>
        </p:nvSpPr>
        <p:spPr>
          <a:xfrm>
            <a:off x="708011" y="1997109"/>
            <a:ext cx="2520000" cy="4098925"/>
          </a:xfrm>
          <a:prstGeom prst="rect">
            <a:avLst/>
          </a:prstGeom>
        </p:spPr>
        <p:txBody>
          <a:bodyPr/>
          <a:lstStyle/>
          <a:p>
            <a:endParaRPr lang="ca-ES"/>
          </a:p>
        </p:txBody>
      </p:sp>
      <p:sp>
        <p:nvSpPr>
          <p:cNvPr id="9" name="Contenidor d'imatge 5">
            <a:extLst>
              <a:ext uri="{FF2B5EF4-FFF2-40B4-BE49-F238E27FC236}">
                <a16:creationId xmlns:a16="http://schemas.microsoft.com/office/drawing/2014/main" id="{B77EE090-3C70-99F3-3E59-0C372632AE88}"/>
              </a:ext>
            </a:extLst>
          </p:cNvPr>
          <p:cNvSpPr>
            <a:spLocks noGrp="1"/>
          </p:cNvSpPr>
          <p:nvPr>
            <p:ph type="pic" sz="quarter" idx="28"/>
          </p:nvPr>
        </p:nvSpPr>
        <p:spPr>
          <a:xfrm>
            <a:off x="3458283" y="1997108"/>
            <a:ext cx="2520000" cy="4098925"/>
          </a:xfrm>
          <a:prstGeom prst="rect">
            <a:avLst/>
          </a:prstGeom>
        </p:spPr>
        <p:txBody>
          <a:bodyPr/>
          <a:lstStyle/>
          <a:p>
            <a:endParaRPr lang="ca-ES"/>
          </a:p>
        </p:txBody>
      </p:sp>
      <p:sp>
        <p:nvSpPr>
          <p:cNvPr id="5" name="Contenidor de text 3">
            <a:extLst>
              <a:ext uri="{FF2B5EF4-FFF2-40B4-BE49-F238E27FC236}">
                <a16:creationId xmlns:a16="http://schemas.microsoft.com/office/drawing/2014/main" id="{7C762D0F-A757-3090-2001-A8E4F04C266D}"/>
              </a:ext>
            </a:extLst>
          </p:cNvPr>
          <p:cNvSpPr>
            <a:spLocks noGrp="1"/>
          </p:cNvSpPr>
          <p:nvPr>
            <p:ph type="body" sz="quarter" idx="29" hasCustomPrompt="1"/>
          </p:nvPr>
        </p:nvSpPr>
        <p:spPr>
          <a:xfrm>
            <a:off x="700089" y="1278664"/>
            <a:ext cx="10778738"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11"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10"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1703249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17 - Imatge 2/3 + text 1/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975078" y="1661160"/>
            <a:ext cx="3500642" cy="4333239"/>
          </a:xfrm>
          <a:prstGeom prst="rect">
            <a:avLst/>
          </a:prstGeom>
        </p:spPr>
        <p:txBody>
          <a:bodyPr lIns="0" tIns="0" rIns="0" bIns="0"/>
          <a:lstStyle>
            <a:lvl1pPr>
              <a:lnSpc>
                <a:spcPct val="100000"/>
              </a:lnSpc>
              <a:defRPr/>
            </a:lvl1pPr>
          </a:lstStyle>
          <a:p>
            <a:pPr lvl="0"/>
            <a:r>
              <a:rPr lang="ca-ES"/>
              <a:t>Feu clic per editar els estils del text del patró</a:t>
            </a:r>
          </a:p>
        </p:txBody>
      </p:sp>
      <p:sp>
        <p:nvSpPr>
          <p:cNvPr id="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5"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5552297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8 - Text 1/3 + Imatge 2/3">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9EAA6A94-2CA9-A726-9DFD-F695650D9AF6}"/>
              </a:ext>
            </a:extLst>
          </p:cNvPr>
          <p:cNvSpPr>
            <a:spLocks noGrp="1"/>
          </p:cNvSpPr>
          <p:nvPr>
            <p:ph type="body" sz="quarter" idx="10" hasCustomPrompt="1"/>
          </p:nvPr>
        </p:nvSpPr>
        <p:spPr>
          <a:xfrm>
            <a:off x="700391" y="1638300"/>
            <a:ext cx="3527527" cy="4356099"/>
          </a:xfrm>
          <a:prstGeom prst="rect">
            <a:avLst/>
          </a:prstGeom>
        </p:spPr>
        <p:txBody>
          <a:bodyPr lIns="0" tIns="0" rIns="0" bIns="0"/>
          <a:lstStyle>
            <a:lvl1pPr>
              <a:lnSpc>
                <a:spcPct val="100000"/>
              </a:lnSpc>
              <a:defRPr/>
            </a:lvl1pPr>
          </a:lstStyle>
          <a:p>
            <a:pPr lvl="0"/>
            <a:r>
              <a:rPr lang="ca-ES"/>
              <a:t>Feu clic per editar els estils del text del patró</a:t>
            </a:r>
          </a:p>
        </p:txBody>
      </p:sp>
      <p:sp>
        <p:nvSpPr>
          <p:cNvPr id="8"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666666"/>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
        <p:nvSpPr>
          <p:cNvPr id="5"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spTree>
    <p:extLst>
      <p:ext uri="{BB962C8B-B14F-4D97-AF65-F5344CB8AC3E}">
        <p14:creationId xmlns:p14="http://schemas.microsoft.com/office/powerpoint/2010/main" val="32150941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2.7 - 1 columna">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DDF49706-20D5-2B5C-DBC0-5530A632AC19}"/>
              </a:ext>
            </a:extLst>
          </p:cNvPr>
          <p:cNvSpPr>
            <a:spLocks noGrp="1"/>
          </p:cNvSpPr>
          <p:nvPr>
            <p:ph type="body" sz="quarter" idx="10" hasCustomPrompt="1"/>
          </p:nvPr>
        </p:nvSpPr>
        <p:spPr>
          <a:xfrm>
            <a:off x="700088" y="1279860"/>
            <a:ext cx="10782666" cy="344488"/>
          </a:xfrm>
          <a:prstGeom prst="rect">
            <a:avLst/>
          </a:prstGeom>
        </p:spPr>
        <p:txBody>
          <a:bodyPr lIns="0" tIns="0" rIns="0" bIns="0"/>
          <a:lstStyle>
            <a:lvl1pPr>
              <a:defRPr sz="2000" b="1">
                <a:solidFill>
                  <a:srgbClr val="C00000"/>
                </a:solidFill>
              </a:defRPr>
            </a:lvl1pPr>
          </a:lstStyle>
          <a:p>
            <a:pPr lvl="0"/>
            <a:r>
              <a:rPr lang="ca-ES"/>
              <a:t>Feu clic per editar l’estil del subtítol</a:t>
            </a:r>
          </a:p>
        </p:txBody>
      </p:sp>
      <p:sp>
        <p:nvSpPr>
          <p:cNvPr id="5" name="Contenidor de text 4"/>
          <p:cNvSpPr>
            <a:spLocks noGrp="1"/>
          </p:cNvSpPr>
          <p:nvPr>
            <p:ph type="body" sz="quarter" idx="12" hasCustomPrompt="1"/>
          </p:nvPr>
        </p:nvSpPr>
        <p:spPr>
          <a:xfrm>
            <a:off x="700088" y="2005781"/>
            <a:ext cx="10782666" cy="4313903"/>
          </a:xfrm>
          <a:prstGeom prst="rect">
            <a:avLst/>
          </a:prstGeom>
        </p:spPr>
        <p:txBody>
          <a:bodyPr/>
          <a:lstStyle>
            <a:lvl1pPr>
              <a:lnSpc>
                <a:spcPct val="100000"/>
              </a:lnSpc>
              <a:defRPr/>
            </a:lvl1pPr>
            <a:lvl2pPr marL="0" indent="0">
              <a:lnSpc>
                <a:spcPct val="100000"/>
              </a:lnSpc>
              <a:buNone/>
              <a:defRPr baseline="0"/>
            </a:lvl2pPr>
          </a:lstStyle>
          <a:p>
            <a:r>
              <a:rPr lang="ca-ES"/>
              <a:t>Feu clic per editar els estils del text del patró</a:t>
            </a:r>
          </a:p>
        </p:txBody>
      </p:sp>
      <p:sp>
        <p:nvSpPr>
          <p:cNvPr id="11" name="Títol 1"/>
          <p:cNvSpPr>
            <a:spLocks noGrp="1"/>
          </p:cNvSpPr>
          <p:nvPr>
            <p:ph type="title" hasCustomPrompt="1"/>
          </p:nvPr>
        </p:nvSpPr>
        <p:spPr>
          <a:xfrm>
            <a:off x="698976" y="660982"/>
            <a:ext cx="10759576" cy="428232"/>
          </a:xfrm>
          <a:prstGeom prst="rect">
            <a:avLst/>
          </a:prstGeom>
        </p:spPr>
        <p:txBody>
          <a:bodyPr lIns="0" tIns="0" rIns="0" bIns="0"/>
          <a:lstStyle>
            <a:lvl1pPr>
              <a:defRPr b="1"/>
            </a:lvl1pPr>
          </a:lstStyle>
          <a:p>
            <a:r>
              <a:rPr lang="ca-ES"/>
              <a:t>Feu clic aquí per editar l'estil del títol</a:t>
            </a:r>
          </a:p>
        </p:txBody>
      </p:sp>
      <p:pic>
        <p:nvPicPr>
          <p:cNvPr id="3" name="Picture 2">
            <a:extLst>
              <a:ext uri="{FF2B5EF4-FFF2-40B4-BE49-F238E27FC236}">
                <a16:creationId xmlns:a16="http://schemas.microsoft.com/office/drawing/2014/main" id="{78CEE39B-E1FD-8F6F-7529-EAE40380622A}"/>
              </a:ext>
            </a:extLst>
          </p:cNvPr>
          <p:cNvPicPr>
            <a:picLocks noChangeAspect="1" noChangeArrowheads="1"/>
          </p:cNvPicPr>
          <p:nvPr userDrawn="1"/>
        </p:nvPicPr>
        <p:blipFill>
          <a:blip cstate="hqprint">
            <a:extLst>
              <a:ext uri="{28A0092B-C50C-407E-A947-70E740481C1C}">
                <a14:useLocalDpi xmlns:a14="http://schemas.microsoft.com/office/drawing/2010/main"/>
              </a:ext>
            </a:extLst>
          </a:blip>
          <a:srcRect/>
          <a:stretch>
            <a:fillRect/>
          </a:stretch>
        </p:blipFill>
        <p:spPr bwMode="auto">
          <a:xfrm>
            <a:off x="700088" y="6491745"/>
            <a:ext cx="959823"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11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 - Títol de secció">
    <p:spTree>
      <p:nvGrpSpPr>
        <p:cNvPr id="1" name=""/>
        <p:cNvGrpSpPr/>
        <p:nvPr/>
      </p:nvGrpSpPr>
      <p:grpSpPr>
        <a:xfrm>
          <a:off x="0" y="0"/>
          <a:ext cx="0" cy="0"/>
          <a:chOff x="0" y="0"/>
          <a:chExt cx="0" cy="0"/>
        </a:xfrm>
      </p:grpSpPr>
      <p:sp>
        <p:nvSpPr>
          <p:cNvPr id="7" name="Títol 6"/>
          <p:cNvSpPr>
            <a:spLocks noGrp="1"/>
          </p:cNvSpPr>
          <p:nvPr>
            <p:ph type="title"/>
          </p:nvPr>
        </p:nvSpPr>
        <p:spPr>
          <a:xfrm>
            <a:off x="1056639" y="1286539"/>
            <a:ext cx="10077525" cy="4300713"/>
          </a:xfrm>
          <a:prstGeom prst="rect">
            <a:avLst/>
          </a:prstGeom>
        </p:spPr>
        <p:txBody>
          <a:bodyPr lIns="0" tIns="0" rIns="0" bIns="0" anchor="ctr"/>
          <a:lstStyle>
            <a:lvl1pPr marL="0" indent="0">
              <a:buFont typeface="+mj-lt"/>
              <a:buNone/>
              <a:defRPr sz="3600" b="0"/>
            </a:lvl1pPr>
          </a:lstStyle>
          <a:p>
            <a:r>
              <a:rPr lang="ca-ES"/>
              <a:t>Feu clic aquí per editar l'estil</a:t>
            </a:r>
          </a:p>
        </p:txBody>
      </p:sp>
      <p:sp>
        <p:nvSpPr>
          <p:cNvPr id="9" name="Contenidor de text 15"/>
          <p:cNvSpPr>
            <a:spLocks noGrp="1"/>
          </p:cNvSpPr>
          <p:nvPr>
            <p:ph type="body" sz="quarter" idx="26" hasCustomPrompt="1"/>
          </p:nvPr>
        </p:nvSpPr>
        <p:spPr>
          <a:xfrm>
            <a:off x="700391" y="6628785"/>
            <a:ext cx="4835995" cy="114960"/>
          </a:xfrm>
          <a:prstGeom prst="rect">
            <a:avLst/>
          </a:prstGeom>
        </p:spPr>
        <p:txBody>
          <a:bodyPr lIns="0" tIns="0" rIns="0" bIns="0"/>
          <a:lstStyle>
            <a:lvl1pPr marL="0" indent="0">
              <a:buNone/>
              <a:defRPr sz="900" b="0">
                <a:solidFill>
                  <a:srgbClr val="333333"/>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ca-ES"/>
              <a:t>Fil d’Ariadna &gt; </a:t>
            </a:r>
            <a:r>
              <a:rPr lang="ca-ES" err="1"/>
              <a:t>Arial</a:t>
            </a:r>
            <a:r>
              <a:rPr lang="ca-ES"/>
              <a:t> &gt; cos 9 &gt; Títol de l’apartat de la presentació</a:t>
            </a:r>
          </a:p>
        </p:txBody>
      </p:sp>
    </p:spTree>
    <p:extLst>
      <p:ext uri="{BB962C8B-B14F-4D97-AF65-F5344CB8AC3E}">
        <p14:creationId xmlns:p14="http://schemas.microsoft.com/office/powerpoint/2010/main" val="2192823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04" r:id="rId2"/>
    <p:sldLayoutId id="2147483651" r:id="rId3"/>
    <p:sldLayoutId id="2147483706" r:id="rId4"/>
    <p:sldLayoutId id="2147483705" r:id="rId5"/>
    <p:sldLayoutId id="2147483707" r:id="rId6"/>
    <p:sldLayoutId id="2147483746" r:id="rId7"/>
    <p:sldLayoutId id="214748389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574501"/>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Lst>
  <p:hf sldNum="0"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rgbClr val="C00000"/>
        </a:buClr>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E24DEF-01F1-D6A7-E269-E20F8B77A30D}"/>
              </a:ext>
            </a:extLst>
          </p:cNvPr>
          <p:cNvSpPr/>
          <p:nvPr userDrawn="1"/>
        </p:nvSpPr>
        <p:spPr>
          <a:xfrm>
            <a:off x="0" y="6496217"/>
            <a:ext cx="12192000" cy="361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rgbClr val="35A02D"/>
              </a:solidFill>
            </a:endParaRPr>
          </a:p>
        </p:txBody>
      </p:sp>
      <p:sp>
        <p:nvSpPr>
          <p:cNvPr id="3" name="Contenidor de text 2">
            <a:extLst>
              <a:ext uri="{FF2B5EF4-FFF2-40B4-BE49-F238E27FC236}">
                <a16:creationId xmlns:a16="http://schemas.microsoft.com/office/drawing/2014/main" id="{90E28FE1-2B94-8E1F-B9FF-80F93EC403CB}"/>
              </a:ext>
            </a:extLst>
          </p:cNvPr>
          <p:cNvSpPr txBox="1">
            <a:spLocks/>
          </p:cNvSpPr>
          <p:nvPr userDrawn="1"/>
        </p:nvSpPr>
        <p:spPr>
          <a:xfrm>
            <a:off x="9756471" y="6604072"/>
            <a:ext cx="1735138" cy="168030"/>
          </a:xfrm>
          <a:prstGeom prst="rect">
            <a:avLst/>
          </a:prstGeom>
        </p:spPr>
        <p:txBody>
          <a:bodyPr lIns="0" tIns="0" rIns="0" bIns="0"/>
          <a:lstStyle>
            <a:lvl1pPr marL="0" indent="0" algn="r"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mn-lt"/>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900" b="1" kern="1200">
                <a:solidFill>
                  <a:schemeClr val="bg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900" b="1" kern="1200">
                <a:solidFill>
                  <a:schemeClr val="bg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900" b="1" kern="1200">
                <a:solidFill>
                  <a:schemeClr val="bg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9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AC5BF7D-2CCE-40BD-A62F-2E8977863C9F}" type="slidenum">
              <a:rPr lang="ca-ES" b="0" smtClean="0">
                <a:solidFill>
                  <a:schemeClr val="tx1">
                    <a:lumMod val="50000"/>
                    <a:lumOff val="50000"/>
                  </a:schemeClr>
                </a:solidFill>
              </a:rPr>
              <a:t>‹#›</a:t>
            </a:fld>
            <a:endParaRPr lang="ca-ES" b="0">
              <a:solidFill>
                <a:schemeClr val="tx1">
                  <a:lumMod val="50000"/>
                  <a:lumOff val="50000"/>
                </a:schemeClr>
              </a:solidFill>
            </a:endParaRPr>
          </a:p>
        </p:txBody>
      </p:sp>
    </p:spTree>
    <p:extLst>
      <p:ext uri="{BB962C8B-B14F-4D97-AF65-F5344CB8AC3E}">
        <p14:creationId xmlns:p14="http://schemas.microsoft.com/office/powerpoint/2010/main" val="3561744253"/>
      </p:ext>
    </p:extLst>
  </p:cSld>
  <p:clrMap bg1="lt1" tx1="dk1" bg2="lt2" tx2="dk2" accent1="accent1" accent2="accent2" accent3="accent3" accent4="accent4" accent5="accent5" accent6="accent6" hlink="hlink" folHlink="folHlink"/>
  <p:sldLayoutIdLst>
    <p:sldLayoutId id="2147483676" r:id="rId1"/>
    <p:sldLayoutId id="2147483699" r:id="rId2"/>
    <p:sldLayoutId id="2147483677" r:id="rId3"/>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rgbClr val="C00000"/>
        </a:buClr>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49573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9" r:id="rId21"/>
    <p:sldLayoutId id="2147483806" r:id="rId22"/>
    <p:sldLayoutId id="2147483808" r:id="rId23"/>
    <p:sldLayoutId id="2147483829" r:id="rId24"/>
    <p:sldLayoutId id="2147483842" r:id="rId25"/>
    <p:sldLayoutId id="2147483843" r:id="rId26"/>
    <p:sldLayoutId id="2147483844" r:id="rId27"/>
    <p:sldLayoutId id="2147483845" r:id="rId28"/>
    <p:sldLayoutId id="2147483852" r:id="rId29"/>
    <p:sldLayoutId id="2147483915" r:id="rId30"/>
    <p:sldLayoutId id="2147483917" r:id="rId31"/>
  </p:sldLayoutIdLst>
  <p:hf sldNum="0"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rgbClr val="C00000"/>
        </a:buClr>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71223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Lst>
  <p:hf sldNum="0"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rgbClr val="C00000"/>
        </a:buClr>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7FFFDB07_14A1917D.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18/10/relationships/comments" Target="../comments/modernComment_7FFFDB04_6670CB00.xml"/><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7.jpe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70.xml"/><Relationship Id="rId6" Type="http://schemas.openxmlformats.org/officeDocument/2006/relationships/image" Target="../media/image57.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sv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4.svg"/><Relationship Id="rId5" Type="http://schemas.openxmlformats.org/officeDocument/2006/relationships/image" Target="../media/image41.png"/><Relationship Id="rId4"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67.svg"/><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1.png"/><Relationship Id="rId1" Type="http://schemas.openxmlformats.org/officeDocument/2006/relationships/slideLayout" Target="../slideLayouts/slideLayout55.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5.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9CFE4-1B1F-996F-2BA3-82890D51632F}"/>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6153383B-775D-93B5-EEAC-57392DC920A4}"/>
              </a:ext>
            </a:extLst>
          </p:cNvPr>
          <p:cNvSpPr txBox="1">
            <a:spLocks/>
          </p:cNvSpPr>
          <p:nvPr/>
        </p:nvSpPr>
        <p:spPr bwMode="gray">
          <a:xfrm>
            <a:off x="1573081" y="2345509"/>
            <a:ext cx="5769324" cy="252000"/>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Calibri Light" panose="020F0302020204030204" pitchFamily="34" charset="0"/>
              </a:defRPr>
            </a:lvl1pPr>
          </a:lstStyle>
          <a:p>
            <a:pPr marL="0" marR="0" lvl="0" indent="0" algn="just" defTabSz="914400" rtl="0" eaLnBrk="1" fontAlgn="auto" latinLnBrk="0" hangingPunct="1">
              <a:lnSpc>
                <a:spcPct val="80000"/>
              </a:lnSpc>
              <a:spcBef>
                <a:spcPct val="0"/>
              </a:spcBef>
              <a:spcAft>
                <a:spcPts val="0"/>
              </a:spcAft>
              <a:buClrTx/>
              <a:buSzTx/>
              <a:buFontTx/>
              <a:buNone/>
              <a:tabLst/>
              <a:defRPr/>
            </a:pPr>
            <a:endParaRPr kumimoji="0" lang="ca-ES" sz="2000" b="0" i="0" u="none" strike="noStrike" kern="1200" cap="none" spc="0" normalizeH="0" baseline="0" noProof="0">
              <a:ln>
                <a:noFill/>
              </a:ln>
              <a:solidFill>
                <a:prstClr val="black"/>
              </a:solidFill>
              <a:effectLst/>
              <a:uLnTx/>
              <a:uFillTx/>
              <a:latin typeface="Arial" panose="020B0604020202020204"/>
              <a:ea typeface="+mj-ea"/>
              <a:cs typeface="Calibri Light" panose="020F0302020204030204" pitchFamily="34" charset="0"/>
            </a:endParaRPr>
          </a:p>
        </p:txBody>
      </p:sp>
      <p:grpSp>
        <p:nvGrpSpPr>
          <p:cNvPr id="35" name="Grupo 34">
            <a:extLst>
              <a:ext uri="{FF2B5EF4-FFF2-40B4-BE49-F238E27FC236}">
                <a16:creationId xmlns:a16="http://schemas.microsoft.com/office/drawing/2014/main" id="{7B6C9CF3-EFF9-534F-0EB2-5FE6A2B01240}"/>
              </a:ext>
            </a:extLst>
          </p:cNvPr>
          <p:cNvGrpSpPr/>
          <p:nvPr/>
        </p:nvGrpSpPr>
        <p:grpSpPr>
          <a:xfrm>
            <a:off x="793500" y="3357731"/>
            <a:ext cx="10795881" cy="2354776"/>
            <a:chOff x="793501" y="3510662"/>
            <a:chExt cx="10255894" cy="2236995"/>
          </a:xfrm>
        </p:grpSpPr>
        <p:grpSp>
          <p:nvGrpSpPr>
            <p:cNvPr id="3" name="Grupo 2">
              <a:extLst>
                <a:ext uri="{FF2B5EF4-FFF2-40B4-BE49-F238E27FC236}">
                  <a16:creationId xmlns:a16="http://schemas.microsoft.com/office/drawing/2014/main" id="{F1AE1EF1-2C3B-3A92-083C-3B9BBDA26C1F}"/>
                </a:ext>
              </a:extLst>
            </p:cNvPr>
            <p:cNvGrpSpPr/>
            <p:nvPr/>
          </p:nvGrpSpPr>
          <p:grpSpPr>
            <a:xfrm>
              <a:off x="793501" y="3510662"/>
              <a:ext cx="8472979" cy="2236995"/>
              <a:chOff x="773151" y="2218767"/>
              <a:chExt cx="6669124" cy="1760749"/>
            </a:xfrm>
          </p:grpSpPr>
          <p:grpSp>
            <p:nvGrpSpPr>
              <p:cNvPr id="24" name="Grupo 23">
                <a:extLst>
                  <a:ext uri="{FF2B5EF4-FFF2-40B4-BE49-F238E27FC236}">
                    <a16:creationId xmlns:a16="http://schemas.microsoft.com/office/drawing/2014/main" id="{7405D902-2BE2-72F2-4D53-1E8E89F54814}"/>
                  </a:ext>
                </a:extLst>
              </p:cNvPr>
              <p:cNvGrpSpPr/>
              <p:nvPr/>
            </p:nvGrpSpPr>
            <p:grpSpPr>
              <a:xfrm rot="16200000">
                <a:off x="1879485" y="1112433"/>
                <a:ext cx="1760749" cy="3973417"/>
                <a:chOff x="7239026" y="1594623"/>
                <a:chExt cx="2273671" cy="4244227"/>
              </a:xfrm>
            </p:grpSpPr>
            <p:pic>
              <p:nvPicPr>
                <p:cNvPr id="9" name="Imatge 8">
                  <a:extLst>
                    <a:ext uri="{FF2B5EF4-FFF2-40B4-BE49-F238E27FC236}">
                      <a16:creationId xmlns:a16="http://schemas.microsoft.com/office/drawing/2014/main" id="{FAF4320B-0068-CB1F-8E5A-C225228FE5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39026" y="1594623"/>
                  <a:ext cx="2272238" cy="1915753"/>
                </a:xfrm>
                <a:prstGeom prst="rect">
                  <a:avLst/>
                </a:prstGeom>
                <a:ln>
                  <a:noFill/>
                </a:ln>
              </p:spPr>
            </p:pic>
            <p:pic>
              <p:nvPicPr>
                <p:cNvPr id="11" name="Imatge 10">
                  <a:extLst>
                    <a:ext uri="{FF2B5EF4-FFF2-40B4-BE49-F238E27FC236}">
                      <a16:creationId xmlns:a16="http://schemas.microsoft.com/office/drawing/2014/main" id="{D92EAED2-EDAE-816F-6AFD-5ED2349340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39027" y="3510376"/>
                  <a:ext cx="2273670" cy="2328474"/>
                </a:xfrm>
                <a:prstGeom prst="rect">
                  <a:avLst/>
                </a:prstGeom>
                <a:ln>
                  <a:noFill/>
                </a:ln>
              </p:spPr>
            </p:pic>
          </p:grpSp>
          <p:pic>
            <p:nvPicPr>
              <p:cNvPr id="2" name="Imatge 7">
                <a:extLst>
                  <a:ext uri="{FF2B5EF4-FFF2-40B4-BE49-F238E27FC236}">
                    <a16:creationId xmlns:a16="http://schemas.microsoft.com/office/drawing/2014/main" id="{0417A1EF-7F9F-289C-FA1B-8882C4FBF8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 b="-3578"/>
              <a:stretch/>
            </p:blipFill>
            <p:spPr>
              <a:xfrm rot="16200000">
                <a:off x="5214049" y="1751288"/>
                <a:ext cx="1760746" cy="2695707"/>
              </a:xfrm>
              <a:prstGeom prst="rect">
                <a:avLst/>
              </a:prstGeom>
              <a:noFill/>
              <a:ln>
                <a:noFill/>
              </a:ln>
            </p:spPr>
          </p:pic>
        </p:grpSp>
        <p:pic>
          <p:nvPicPr>
            <p:cNvPr id="7" name="Imatge 2">
              <a:extLst>
                <a:ext uri="{FF2B5EF4-FFF2-40B4-BE49-F238E27FC236}">
                  <a16:creationId xmlns:a16="http://schemas.microsoft.com/office/drawing/2014/main" id="{6A1F1F4D-47B2-484A-BCD8-6F2318A928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400000">
              <a:off x="8987190" y="3685448"/>
              <a:ext cx="2236992" cy="1887419"/>
            </a:xfrm>
            <a:prstGeom prst="rect">
              <a:avLst/>
            </a:prstGeom>
            <a:ln>
              <a:noFill/>
            </a:ln>
          </p:spPr>
        </p:pic>
      </p:grpSp>
      <p:pic>
        <p:nvPicPr>
          <p:cNvPr id="30" name="Imagen 29" descr="Texto, Carta&#10;&#10;El contenido generado por IA puede ser incorrecto.">
            <a:extLst>
              <a:ext uri="{FF2B5EF4-FFF2-40B4-BE49-F238E27FC236}">
                <a16:creationId xmlns:a16="http://schemas.microsoft.com/office/drawing/2014/main" id="{2B0099B0-CF97-7ABD-6AA4-6C6BBD61DA2D}"/>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10366064" y="6079725"/>
            <a:ext cx="1553468" cy="503422"/>
          </a:xfrm>
          <a:prstGeom prst="rect">
            <a:avLst/>
          </a:prstGeom>
          <a:ln>
            <a:noFill/>
          </a:ln>
        </p:spPr>
      </p:pic>
      <p:pic>
        <p:nvPicPr>
          <p:cNvPr id="34" name="Imatge 1752986770" descr="Secretaría de Telecomunicaciones i Transformació Digital. Departament de la Presidència. Generalitat de Catalunya" title="Secretaria de Telecomunicacions i Transformació Digital. Departament de la Presidència. Generalitat de Catalunya">
            <a:extLst>
              <a:ext uri="{FF2B5EF4-FFF2-40B4-BE49-F238E27FC236}">
                <a16:creationId xmlns:a16="http://schemas.microsoft.com/office/drawing/2014/main" id="{9B2C1DD1-638E-0B92-7227-5078DE618B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4011" y="6024776"/>
            <a:ext cx="2550276" cy="589577"/>
          </a:xfrm>
          <a:prstGeom prst="rect">
            <a:avLst/>
          </a:prstGeom>
          <a:ln>
            <a:noFill/>
          </a:ln>
        </p:spPr>
      </p:pic>
      <p:sp>
        <p:nvSpPr>
          <p:cNvPr id="4" name="CuadroTexto 3">
            <a:extLst>
              <a:ext uri="{FF2B5EF4-FFF2-40B4-BE49-F238E27FC236}">
                <a16:creationId xmlns:a16="http://schemas.microsoft.com/office/drawing/2014/main" id="{261CF0B7-5335-44F2-FC1F-43B326B05595}"/>
              </a:ext>
            </a:extLst>
          </p:cNvPr>
          <p:cNvSpPr txBox="1"/>
          <p:nvPr/>
        </p:nvSpPr>
        <p:spPr>
          <a:xfrm>
            <a:off x="824011" y="666580"/>
            <a:ext cx="6582825" cy="2541721"/>
          </a:xfrm>
          <a:prstGeom prst="rect">
            <a:avLst/>
          </a:prstGeom>
          <a:noFill/>
        </p:spPr>
        <p:txBody>
          <a:bodyPr wrap="square" rtlCol="0">
            <a:spAutoFit/>
          </a:bodyPr>
          <a:lstStyle/>
          <a:p>
            <a:pPr>
              <a:lnSpc>
                <a:spcPts val="4500"/>
              </a:lnSpc>
            </a:pPr>
            <a:r>
              <a:rPr lang="ca-ES" sz="4400" b="1" noProof="0" dirty="0">
                <a:latin typeface="+mj-lt"/>
                <a:ea typeface="Helvetica Neue" panose="02000503000000020004" pitchFamily="2" charset="0"/>
                <a:cs typeface="Helvetica Neue" panose="02000503000000020004" pitchFamily="2" charset="0"/>
              </a:rPr>
              <a:t>Estratègia Catalunya </a:t>
            </a:r>
          </a:p>
          <a:p>
            <a:pPr>
              <a:lnSpc>
                <a:spcPts val="4500"/>
              </a:lnSpc>
            </a:pPr>
            <a:r>
              <a:rPr lang="ca-ES" sz="4400" b="1" noProof="0" dirty="0">
                <a:latin typeface="+mj-lt"/>
                <a:ea typeface="Helvetica Neue" panose="02000503000000020004" pitchFamily="2" charset="0"/>
                <a:cs typeface="Helvetica Neue" panose="02000503000000020004" pitchFamily="2" charset="0"/>
              </a:rPr>
              <a:t>IA 2030 en la recerca i les universitats</a:t>
            </a:r>
          </a:p>
          <a:p>
            <a:pPr>
              <a:lnSpc>
                <a:spcPts val="2100"/>
              </a:lnSpc>
              <a:spcBef>
                <a:spcPts val="600"/>
              </a:spcBef>
            </a:pPr>
            <a:r>
              <a:rPr lang="ca-ES" sz="2000" dirty="0">
                <a:latin typeface="+mj-lt"/>
                <a:ea typeface="Helvetica Neue" panose="02000503000000020004" pitchFamily="2" charset="0"/>
                <a:cs typeface="Helvetica Neue" panose="02000503000000020004" pitchFamily="2" charset="0"/>
              </a:rPr>
              <a:t>Qualitat i integritat universitària en l’era </a:t>
            </a:r>
          </a:p>
          <a:p>
            <a:pPr>
              <a:lnSpc>
                <a:spcPts val="2100"/>
              </a:lnSpc>
              <a:spcBef>
                <a:spcPts val="600"/>
              </a:spcBef>
            </a:pPr>
            <a:r>
              <a:rPr lang="ca-ES" sz="2000" dirty="0">
                <a:latin typeface="+mj-lt"/>
                <a:ea typeface="Helvetica Neue" panose="02000503000000020004" pitchFamily="2" charset="0"/>
                <a:cs typeface="Helvetica Neue" panose="02000503000000020004" pitchFamily="2" charset="0"/>
              </a:rPr>
              <a:t>de la Intel·ligència Artificial</a:t>
            </a:r>
            <a:endParaRPr lang="ca-ES" sz="2000" noProof="0" dirty="0">
              <a:latin typeface="+mj-lt"/>
              <a:ea typeface="Helvetica Neue" panose="02000503000000020004" pitchFamily="2" charset="0"/>
              <a:cs typeface="Helvetica Neue" panose="02000503000000020004" pitchFamily="2" charset="0"/>
            </a:endParaRPr>
          </a:p>
        </p:txBody>
      </p:sp>
      <p:pic>
        <p:nvPicPr>
          <p:cNvPr id="6" name="Imagen 5" descr="Imagen que contiene Forma&#10;&#10;El contenido generado por IA puede ser incorrecto.">
            <a:extLst>
              <a:ext uri="{FF2B5EF4-FFF2-40B4-BE49-F238E27FC236}">
                <a16:creationId xmlns:a16="http://schemas.microsoft.com/office/drawing/2014/main" id="{476021A0-B2FF-D13E-C653-3034479936B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7587" y="-453885"/>
            <a:ext cx="6350000" cy="6350000"/>
          </a:xfrm>
          <a:prstGeom prst="rect">
            <a:avLst/>
          </a:prstGeom>
        </p:spPr>
      </p:pic>
    </p:spTree>
    <p:extLst>
      <p:ext uri="{BB962C8B-B14F-4D97-AF65-F5344CB8AC3E}">
        <p14:creationId xmlns:p14="http://schemas.microsoft.com/office/powerpoint/2010/main" val="97053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CC3E8-8344-B3B3-26D7-963EB9A54FA7}"/>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089D2865-A4F2-A398-4301-3AF78FAD79EA}"/>
              </a:ext>
            </a:extLst>
          </p:cNvPr>
          <p:cNvSpPr txBox="1">
            <a:spLocks/>
          </p:cNvSpPr>
          <p:nvPr/>
        </p:nvSpPr>
        <p:spPr bwMode="gray">
          <a:xfrm>
            <a:off x="1573081" y="2345509"/>
            <a:ext cx="5769324" cy="252000"/>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Calibri Light" panose="020F0302020204030204" pitchFamily="34" charset="0"/>
              </a:defRPr>
            </a:lvl1pPr>
          </a:lstStyle>
          <a:p>
            <a:pPr marL="0" marR="0" lvl="0" indent="0" algn="just" defTabSz="914400" rtl="0" eaLnBrk="1" fontAlgn="auto" latinLnBrk="0" hangingPunct="1">
              <a:lnSpc>
                <a:spcPct val="80000"/>
              </a:lnSpc>
              <a:spcBef>
                <a:spcPct val="0"/>
              </a:spcBef>
              <a:spcAft>
                <a:spcPts val="0"/>
              </a:spcAft>
              <a:buClrTx/>
              <a:buSzTx/>
              <a:buFontTx/>
              <a:buNone/>
              <a:tabLst/>
              <a:defRPr/>
            </a:pPr>
            <a:endParaRPr kumimoji="0" lang="ca-ES" sz="2000" b="0" i="0" u="none" strike="noStrike" kern="1200" cap="none" spc="0" normalizeH="0" baseline="0" noProof="0">
              <a:ln>
                <a:noFill/>
              </a:ln>
              <a:solidFill>
                <a:prstClr val="black"/>
              </a:solidFill>
              <a:effectLst/>
              <a:uLnTx/>
              <a:uFillTx/>
              <a:latin typeface="Arial" panose="020B0604020202020204"/>
              <a:ea typeface="+mj-ea"/>
              <a:cs typeface="Calibri Light" panose="020F0302020204030204" pitchFamily="34" charset="0"/>
            </a:endParaRPr>
          </a:p>
        </p:txBody>
      </p:sp>
      <p:sp>
        <p:nvSpPr>
          <p:cNvPr id="13" name="CuadroTexto 12">
            <a:extLst>
              <a:ext uri="{FF2B5EF4-FFF2-40B4-BE49-F238E27FC236}">
                <a16:creationId xmlns:a16="http://schemas.microsoft.com/office/drawing/2014/main" id="{9C3F50E2-52F4-5200-0B9F-A003FE50D6B0}"/>
              </a:ext>
            </a:extLst>
          </p:cNvPr>
          <p:cNvSpPr txBox="1"/>
          <p:nvPr/>
        </p:nvSpPr>
        <p:spPr>
          <a:xfrm>
            <a:off x="3225959" y="4999145"/>
            <a:ext cx="2774197" cy="584775"/>
          </a:xfrm>
          <a:prstGeom prst="rect">
            <a:avLst/>
          </a:prstGeom>
          <a:noFill/>
        </p:spPr>
        <p:txBody>
          <a:bodyPr wrap="square" rtlCol="0">
            <a:spAutoFit/>
          </a:bodyPr>
          <a:lstStyle/>
          <a:p>
            <a:pPr algn="ctr"/>
            <a:r>
              <a:rPr lang="es-ES" sz="1600" b="1">
                <a:solidFill>
                  <a:schemeClr val="bg1"/>
                </a:solidFill>
                <a:latin typeface="+mj-lt"/>
                <a:ea typeface="Helvetica Neue" panose="02000503000000020004" pitchFamily="2" charset="0"/>
                <a:cs typeface="Helvetica Neue" panose="02000503000000020004" pitchFamily="2" charset="0"/>
              </a:rPr>
              <a:t>Palau de Pedralbes</a:t>
            </a:r>
          </a:p>
          <a:p>
            <a:pPr algn="ctr"/>
            <a:r>
              <a:rPr lang="es-ES" sz="1600">
                <a:solidFill>
                  <a:schemeClr val="bg1"/>
                </a:solidFill>
                <a:latin typeface="+mj-lt"/>
                <a:ea typeface="Helvetica Neue" panose="02000503000000020004" pitchFamily="2" charset="0"/>
                <a:cs typeface="Helvetica Neue" panose="02000503000000020004" pitchFamily="2" charset="0"/>
              </a:rPr>
              <a:t>22 de gener de 2025</a:t>
            </a:r>
          </a:p>
        </p:txBody>
      </p:sp>
      <p:sp>
        <p:nvSpPr>
          <p:cNvPr id="4" name="CuadroTexto 3">
            <a:extLst>
              <a:ext uri="{FF2B5EF4-FFF2-40B4-BE49-F238E27FC236}">
                <a16:creationId xmlns:a16="http://schemas.microsoft.com/office/drawing/2014/main" id="{C10DEAFC-A9D0-037A-F0B4-22E0FA864BC0}"/>
              </a:ext>
            </a:extLst>
          </p:cNvPr>
          <p:cNvSpPr txBox="1"/>
          <p:nvPr/>
        </p:nvSpPr>
        <p:spPr>
          <a:xfrm>
            <a:off x="0" y="3689709"/>
            <a:ext cx="12192000" cy="2169825"/>
          </a:xfrm>
          <a:prstGeom prst="rect">
            <a:avLst/>
          </a:prstGeom>
          <a:noFill/>
        </p:spPr>
        <p:txBody>
          <a:bodyPr wrap="square" rtlCol="0">
            <a:spAutoFit/>
          </a:bodyPr>
          <a:lstStyle/>
          <a:p>
            <a:pPr algn="ctr">
              <a:lnSpc>
                <a:spcPts val="6600"/>
              </a:lnSpc>
            </a:pPr>
            <a:r>
              <a:rPr lang="ca-ES" sz="6600" b="1" noProof="0">
                <a:latin typeface="Helvetica Neue" panose="02000503000000020004" pitchFamily="2" charset="0"/>
                <a:ea typeface="Helvetica Neue" panose="02000503000000020004" pitchFamily="2" charset="0"/>
                <a:cs typeface="Helvetica Neue" panose="02000503000000020004" pitchFamily="2" charset="0"/>
              </a:rPr>
              <a:t>Ús</a:t>
            </a:r>
          </a:p>
          <a:p>
            <a:pPr algn="ctr">
              <a:lnSpc>
                <a:spcPts val="4800"/>
              </a:lnSpc>
            </a:pPr>
            <a:r>
              <a:rPr lang="ca-ES" sz="4800">
                <a:solidFill>
                  <a:srgbClr val="FF4040"/>
                </a:solidFill>
                <a:latin typeface="Helvetica Neue Light" panose="02000403000000020004" pitchFamily="2" charset="0"/>
                <a:ea typeface="Helvetica Neue Light" panose="02000403000000020004" pitchFamily="2" charset="0"/>
                <a:cs typeface="Helvetica Neue" panose="02000503000000020004" pitchFamily="2" charset="0"/>
              </a:rPr>
              <a:t>de la </a:t>
            </a:r>
          </a:p>
          <a:p>
            <a:pPr algn="ctr">
              <a:lnSpc>
                <a:spcPts val="4800"/>
              </a:lnSpc>
            </a:pPr>
            <a:r>
              <a:rPr lang="ca-ES" sz="4800" noProof="0">
                <a:solidFill>
                  <a:srgbClr val="FF4040"/>
                </a:solidFill>
                <a:latin typeface="Helvetica Neue Light" panose="02000403000000020004" pitchFamily="2" charset="0"/>
                <a:ea typeface="Helvetica Neue Light" panose="02000403000000020004" pitchFamily="2" charset="0"/>
                <a:cs typeface="Helvetica Neue" panose="02000503000000020004" pitchFamily="2" charset="0"/>
              </a:rPr>
              <a:t>Intel·ligència artificial </a:t>
            </a:r>
          </a:p>
        </p:txBody>
      </p:sp>
      <p:pic>
        <p:nvPicPr>
          <p:cNvPr id="3" name="Imagen 2" descr="Icono&#10;&#10;El contenido generado por IA puede ser incorrecto.">
            <a:extLst>
              <a:ext uri="{FF2B5EF4-FFF2-40B4-BE49-F238E27FC236}">
                <a16:creationId xmlns:a16="http://schemas.microsoft.com/office/drawing/2014/main" id="{053820DB-2FC4-F954-2109-E6F977F2F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43" y="352149"/>
            <a:ext cx="3337560" cy="3337560"/>
          </a:xfrm>
          <a:prstGeom prst="rect">
            <a:avLst/>
          </a:prstGeom>
        </p:spPr>
      </p:pic>
    </p:spTree>
    <p:extLst>
      <p:ext uri="{BB962C8B-B14F-4D97-AF65-F5344CB8AC3E}">
        <p14:creationId xmlns:p14="http://schemas.microsoft.com/office/powerpoint/2010/main" val="139244641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602A-B460-E6F1-D796-24256699B1E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2B5EEC-FA04-CF08-8421-8BE58BF77398}"/>
              </a:ext>
            </a:extLst>
          </p:cNvPr>
          <p:cNvSpPr>
            <a:spLocks noGrp="1"/>
          </p:cNvSpPr>
          <p:nvPr>
            <p:ph type="title"/>
          </p:nvPr>
        </p:nvSpPr>
        <p:spPr>
          <a:xfrm>
            <a:off x="788186" y="3045813"/>
            <a:ext cx="3203951" cy="766374"/>
          </a:xfrm>
        </p:spPr>
        <p:txBody>
          <a:bodyPr/>
          <a:lstStyle/>
          <a:p>
            <a:r>
              <a:rPr lang="ca-ES" noProof="0" dirty="0">
                <a:solidFill>
                  <a:srgbClr val="FF4655"/>
                </a:solidFill>
              </a:rPr>
              <a:t>Transferència de responsabilitat</a:t>
            </a:r>
            <a:r>
              <a:rPr lang="ca-ES" noProof="0" dirty="0"/>
              <a:t> </a:t>
            </a:r>
            <a:br>
              <a:rPr lang="ca-ES" noProof="0" dirty="0"/>
            </a:br>
            <a:r>
              <a:rPr lang="ca-ES" noProof="0" dirty="0"/>
              <a:t>o intel·ligència augmentada</a:t>
            </a:r>
            <a:endParaRPr lang="ca-ES" b="0" noProof="0" dirty="0"/>
          </a:p>
        </p:txBody>
      </p:sp>
      <p:pic>
        <p:nvPicPr>
          <p:cNvPr id="5" name="Imagen 4">
            <a:extLst>
              <a:ext uri="{FF2B5EF4-FFF2-40B4-BE49-F238E27FC236}">
                <a16:creationId xmlns:a16="http://schemas.microsoft.com/office/drawing/2014/main" id="{A5DEBAA2-7F1B-C7AB-369B-598BF0AD38F9}"/>
              </a:ext>
            </a:extLst>
          </p:cNvPr>
          <p:cNvPicPr>
            <a:picLocks noChangeAspect="1"/>
          </p:cNvPicPr>
          <p:nvPr/>
        </p:nvPicPr>
        <p:blipFill>
          <a:blip r:embed="rId3"/>
          <a:stretch>
            <a:fillRect/>
          </a:stretch>
        </p:blipFill>
        <p:spPr>
          <a:xfrm>
            <a:off x="4259766" y="0"/>
            <a:ext cx="6858000" cy="6858000"/>
          </a:xfrm>
          <a:prstGeom prst="rect">
            <a:avLst/>
          </a:prstGeom>
        </p:spPr>
      </p:pic>
    </p:spTree>
    <p:extLst>
      <p:ext uri="{BB962C8B-B14F-4D97-AF65-F5344CB8AC3E}">
        <p14:creationId xmlns:p14="http://schemas.microsoft.com/office/powerpoint/2010/main" val="3351626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F5792-7BAA-0F7D-8732-F14606ED9F8F}"/>
              </a:ext>
            </a:extLst>
          </p:cNvPr>
          <p:cNvSpPr>
            <a:spLocks noGrp="1"/>
          </p:cNvSpPr>
          <p:nvPr>
            <p:ph type="title"/>
          </p:nvPr>
        </p:nvSpPr>
        <p:spPr>
          <a:xfrm>
            <a:off x="698976" y="660982"/>
            <a:ext cx="11229788" cy="428232"/>
          </a:xfrm>
        </p:spPr>
        <p:txBody>
          <a:bodyPr/>
          <a:lstStyle/>
          <a:p>
            <a:r>
              <a:rPr lang="ca-ES" noProof="0">
                <a:latin typeface="Helvetica Neue" panose="02000503000000020004"/>
                <a:ea typeface="+mn-lt"/>
                <a:cs typeface="+mn-lt"/>
                <a:sym typeface="+mn-lt"/>
              </a:rPr>
              <a:t>L’ús de la IA i les universitats: repte, oportunitat i responsabilitat</a:t>
            </a:r>
          </a:p>
        </p:txBody>
      </p:sp>
      <p:sp>
        <p:nvSpPr>
          <p:cNvPr id="4" name="Rectángulo 9">
            <a:extLst>
              <a:ext uri="{FF2B5EF4-FFF2-40B4-BE49-F238E27FC236}">
                <a16:creationId xmlns:a16="http://schemas.microsoft.com/office/drawing/2014/main" id="{404BEADC-36DC-49AF-B69F-EB1BF2301E1D}"/>
              </a:ext>
            </a:extLst>
          </p:cNvPr>
          <p:cNvSpPr/>
          <p:nvPr/>
        </p:nvSpPr>
        <p:spPr>
          <a:xfrm>
            <a:off x="613711" y="2026733"/>
            <a:ext cx="2707713" cy="3907122"/>
          </a:xfrm>
          <a:prstGeom prst="rect">
            <a:avLst/>
          </a:prstGeom>
          <a:solidFill>
            <a:srgbClr val="FF4040">
              <a:alpha val="73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a:latin typeface="+mj-lt"/>
              <a:ea typeface="+mn-lt"/>
              <a:cs typeface="+mn-lt"/>
              <a:sym typeface="+mn-lt"/>
            </a:endParaRPr>
          </a:p>
        </p:txBody>
      </p:sp>
      <p:sp>
        <p:nvSpPr>
          <p:cNvPr id="5" name="CuadroTexto 11">
            <a:extLst>
              <a:ext uri="{FF2B5EF4-FFF2-40B4-BE49-F238E27FC236}">
                <a16:creationId xmlns:a16="http://schemas.microsoft.com/office/drawing/2014/main" id="{556C7961-C3A0-D06B-7B3A-FF79FFBFA790}"/>
              </a:ext>
            </a:extLst>
          </p:cNvPr>
          <p:cNvSpPr txBox="1"/>
          <p:nvPr/>
        </p:nvSpPr>
        <p:spPr>
          <a:xfrm>
            <a:off x="743295" y="3810838"/>
            <a:ext cx="2436169" cy="1877437"/>
          </a:xfrm>
          <a:prstGeom prst="rect">
            <a:avLst/>
          </a:prstGeom>
          <a:noFill/>
        </p:spPr>
        <p:txBody>
          <a:bodyPr wrap="square">
            <a:spAutoFit/>
          </a:bodyPr>
          <a:lstStyle/>
          <a:p>
            <a:r>
              <a:rPr lang="ca-ES" sz="1400" noProof="0">
                <a:latin typeface="+mj-lt"/>
                <a:ea typeface="+mn-lt"/>
                <a:cs typeface="+mn-lt"/>
                <a:sym typeface="+mn-lt"/>
              </a:rPr>
              <a:t>La intel·ligència artificial ja forma part del dia a dia i té impacte a l’administració pública, a la docència, a la recerca, a la gestió,... </a:t>
            </a:r>
          </a:p>
          <a:p>
            <a:endParaRPr lang="ca-ES" sz="1400" b="1" noProof="0" dirty="0">
              <a:latin typeface="+mj-lt"/>
              <a:ea typeface="+mn-lt"/>
              <a:cs typeface="+mn-lt"/>
              <a:sym typeface="+mn-lt"/>
            </a:endParaRPr>
          </a:p>
          <a:p>
            <a:r>
              <a:rPr lang="ca-ES" sz="1600" b="1" noProof="0" dirty="0">
                <a:latin typeface="+mj-lt"/>
                <a:ea typeface="+mn-lt"/>
                <a:cs typeface="+mn-lt"/>
                <a:sym typeface="+mn-lt"/>
              </a:rPr>
              <a:t>No és un escenari futur, sinó el present</a:t>
            </a:r>
          </a:p>
        </p:txBody>
      </p:sp>
      <p:sp>
        <p:nvSpPr>
          <p:cNvPr id="6" name="CuadroTexto 37">
            <a:extLst>
              <a:ext uri="{FF2B5EF4-FFF2-40B4-BE49-F238E27FC236}">
                <a16:creationId xmlns:a16="http://schemas.microsoft.com/office/drawing/2014/main" id="{819704AD-003E-5614-38A5-A52B822248CF}"/>
              </a:ext>
            </a:extLst>
          </p:cNvPr>
          <p:cNvSpPr txBox="1"/>
          <p:nvPr/>
        </p:nvSpPr>
        <p:spPr>
          <a:xfrm>
            <a:off x="743295" y="2667809"/>
            <a:ext cx="2560479" cy="923330"/>
          </a:xfrm>
          <a:prstGeom prst="rect">
            <a:avLst/>
          </a:prstGeom>
          <a:noFill/>
        </p:spPr>
        <p:txBody>
          <a:bodyPr wrap="square">
            <a:spAutoFit/>
          </a:bodyPr>
          <a:lstStyle/>
          <a:p>
            <a:r>
              <a:rPr lang="ca-ES" b="1" noProof="0">
                <a:latin typeface="+mj-lt"/>
                <a:ea typeface="+mn-lt"/>
                <a:cs typeface="+mn-lt"/>
                <a:sym typeface="+mn-lt"/>
              </a:rPr>
              <a:t>De la tecnologia emergent a una realitat pràctica</a:t>
            </a:r>
            <a:endParaRPr lang="ca-ES" sz="2000" noProof="0">
              <a:latin typeface="+mj-lt"/>
              <a:ea typeface="+mn-lt"/>
              <a:cs typeface="+mn-lt"/>
              <a:sym typeface="+mn-lt"/>
            </a:endParaRPr>
          </a:p>
        </p:txBody>
      </p:sp>
      <p:sp>
        <p:nvSpPr>
          <p:cNvPr id="7" name="CuadroTexto 39">
            <a:extLst>
              <a:ext uri="{FF2B5EF4-FFF2-40B4-BE49-F238E27FC236}">
                <a16:creationId xmlns:a16="http://schemas.microsoft.com/office/drawing/2014/main" id="{0B259C20-7AC1-D114-BE7A-DBCEEE16C932}"/>
              </a:ext>
            </a:extLst>
          </p:cNvPr>
          <p:cNvSpPr txBox="1"/>
          <p:nvPr/>
        </p:nvSpPr>
        <p:spPr>
          <a:xfrm>
            <a:off x="3546784" y="1297199"/>
            <a:ext cx="8031505" cy="1246495"/>
          </a:xfrm>
          <a:prstGeom prst="rect">
            <a:avLst/>
          </a:prstGeom>
          <a:noFill/>
        </p:spPr>
        <p:txBody>
          <a:bodyPr wrap="square">
            <a:spAutoFit/>
          </a:bodyPr>
          <a:lstStyle/>
          <a:p>
            <a:pPr algn="just">
              <a:lnSpc>
                <a:spcPts val="1800"/>
              </a:lnSpc>
              <a:buNone/>
            </a:pPr>
            <a:r>
              <a:rPr lang="ca-ES" b="1" kern="100" noProof="0">
                <a:solidFill>
                  <a:srgbClr val="000000"/>
                </a:solidFill>
                <a:effectLst/>
                <a:latin typeface="+mj-lt"/>
                <a:ea typeface="+mn-lt"/>
                <a:cs typeface="+mn-lt"/>
                <a:sym typeface="+mn-lt"/>
              </a:rPr>
              <a:t>La pregunta clau ja no és què pot fer la IA, sinó què volem fer nosaltres amb la IA i sota quines condicions la incorporem. </a:t>
            </a:r>
          </a:p>
          <a:p>
            <a:pPr algn="just">
              <a:lnSpc>
                <a:spcPts val="1800"/>
              </a:lnSpc>
              <a:buNone/>
            </a:pPr>
            <a:endParaRPr lang="ca-ES" b="1" kern="100" noProof="0" dirty="0">
              <a:solidFill>
                <a:srgbClr val="000000"/>
              </a:solidFill>
              <a:effectLst/>
              <a:latin typeface="+mj-lt"/>
              <a:ea typeface="+mn-lt"/>
              <a:cs typeface="+mn-lt"/>
              <a:sym typeface="+mn-lt"/>
            </a:endParaRPr>
          </a:p>
          <a:p>
            <a:pPr algn="just">
              <a:lnSpc>
                <a:spcPts val="1800"/>
              </a:lnSpc>
              <a:buNone/>
            </a:pPr>
            <a:r>
              <a:rPr lang="ca-ES" sz="1600" kern="100" noProof="0" dirty="0">
                <a:solidFill>
                  <a:srgbClr val="000000"/>
                </a:solidFill>
                <a:effectLst/>
                <a:latin typeface="+mj-lt"/>
                <a:ea typeface="+mn-lt"/>
                <a:cs typeface="+mn-lt"/>
                <a:sym typeface="+mn-lt"/>
              </a:rPr>
              <a:t>Aquest és un repte que va més enllà de la tecnologia: </a:t>
            </a:r>
            <a:r>
              <a:rPr lang="ca-ES" sz="1600" b="1" kern="100" noProof="0" dirty="0">
                <a:solidFill>
                  <a:srgbClr val="000000"/>
                </a:solidFill>
                <a:effectLst/>
                <a:latin typeface="+mj-lt"/>
                <a:ea typeface="+mn-lt"/>
                <a:cs typeface="+mn-lt"/>
                <a:sym typeface="+mn-lt"/>
              </a:rPr>
              <a:t>és institucional, educatiu i democràtic, i exigeix criteri, garanties i responsabilitat</a:t>
            </a:r>
          </a:p>
        </p:txBody>
      </p:sp>
      <p:grpSp>
        <p:nvGrpSpPr>
          <p:cNvPr id="8" name="Grupo 42">
            <a:extLst>
              <a:ext uri="{FF2B5EF4-FFF2-40B4-BE49-F238E27FC236}">
                <a16:creationId xmlns:a16="http://schemas.microsoft.com/office/drawing/2014/main" id="{B4ABBB95-43C2-11B8-75AF-B92E3D8178A0}"/>
              </a:ext>
            </a:extLst>
          </p:cNvPr>
          <p:cNvGrpSpPr/>
          <p:nvPr/>
        </p:nvGrpSpPr>
        <p:grpSpPr>
          <a:xfrm>
            <a:off x="3621923" y="3108256"/>
            <a:ext cx="4077865" cy="2840979"/>
            <a:chOff x="3805261" y="3161413"/>
            <a:chExt cx="4701998" cy="3229415"/>
          </a:xfrm>
        </p:grpSpPr>
        <p:grpSp>
          <p:nvGrpSpPr>
            <p:cNvPr id="9" name="Grupo 43">
              <a:extLst>
                <a:ext uri="{FF2B5EF4-FFF2-40B4-BE49-F238E27FC236}">
                  <a16:creationId xmlns:a16="http://schemas.microsoft.com/office/drawing/2014/main" id="{EA4D8ED7-D830-B409-C8F7-A56383B473A4}"/>
                </a:ext>
              </a:extLst>
            </p:cNvPr>
            <p:cNvGrpSpPr/>
            <p:nvPr/>
          </p:nvGrpSpPr>
          <p:grpSpPr>
            <a:xfrm>
              <a:off x="3846553" y="3161413"/>
              <a:ext cx="4660706" cy="428231"/>
              <a:chOff x="8266248" y="380408"/>
              <a:chExt cx="7714379" cy="708806"/>
            </a:xfrm>
          </p:grpSpPr>
          <p:sp>
            <p:nvSpPr>
              <p:cNvPr id="21" name="Rectángulo redondeado 55">
                <a:extLst>
                  <a:ext uri="{FF2B5EF4-FFF2-40B4-BE49-F238E27FC236}">
                    <a16:creationId xmlns:a16="http://schemas.microsoft.com/office/drawing/2014/main" id="{9F615378-EF82-A23B-473F-728B839155EE}"/>
                  </a:ext>
                </a:extLst>
              </p:cNvPr>
              <p:cNvSpPr/>
              <p:nvPr/>
            </p:nvSpPr>
            <p:spPr>
              <a:xfrm>
                <a:off x="8266248" y="380408"/>
                <a:ext cx="7714379" cy="708806"/>
              </a:xfrm>
              <a:prstGeom prst="roundRect">
                <a:avLst>
                  <a:gd name="adj" fmla="val 34601"/>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400" noProof="0" dirty="0">
                  <a:latin typeface="+mj-lt"/>
                  <a:ea typeface="+mn-lt"/>
                  <a:cs typeface="+mn-lt"/>
                  <a:sym typeface="+mn-lt"/>
                </a:endParaRPr>
              </a:p>
            </p:txBody>
          </p:sp>
          <p:sp>
            <p:nvSpPr>
              <p:cNvPr id="22" name="Elipse 56">
                <a:extLst>
                  <a:ext uri="{FF2B5EF4-FFF2-40B4-BE49-F238E27FC236}">
                    <a16:creationId xmlns:a16="http://schemas.microsoft.com/office/drawing/2014/main" id="{40006ECA-93CC-C3C3-58D4-76EF8438194E}"/>
                  </a:ext>
                </a:extLst>
              </p:cNvPr>
              <p:cNvSpPr/>
              <p:nvPr/>
            </p:nvSpPr>
            <p:spPr>
              <a:xfrm>
                <a:off x="8393526" y="492722"/>
                <a:ext cx="486762" cy="486762"/>
              </a:xfrm>
              <a:prstGeom prst="ellipse">
                <a:avLst/>
              </a:prstGeom>
              <a:solidFill>
                <a:srgbClr val="9CBCB9"/>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400" noProof="0" dirty="0">
                  <a:latin typeface="+mj-lt"/>
                  <a:ea typeface="+mn-lt"/>
                  <a:cs typeface="+mn-lt"/>
                  <a:sym typeface="+mn-lt"/>
                </a:endParaRPr>
              </a:p>
            </p:txBody>
          </p:sp>
          <p:sp>
            <p:nvSpPr>
              <p:cNvPr id="23" name="Title 1">
                <a:extLst>
                  <a:ext uri="{FF2B5EF4-FFF2-40B4-BE49-F238E27FC236}">
                    <a16:creationId xmlns:a16="http://schemas.microsoft.com/office/drawing/2014/main" id="{7091A9EE-7B8B-9911-46DB-7DE9CD7AFC83}"/>
                  </a:ext>
                </a:extLst>
              </p:cNvPr>
              <p:cNvSpPr txBox="1">
                <a:spLocks/>
              </p:cNvSpPr>
              <p:nvPr/>
            </p:nvSpPr>
            <p:spPr bwMode="gray">
              <a:xfrm>
                <a:off x="9088265" y="501342"/>
                <a:ext cx="6588636" cy="478139"/>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Calibri Light" panose="020F0302020204030204" pitchFamily="34" charset="0"/>
                  </a:defRPr>
                </a:lvl1pPr>
              </a:lstStyle>
              <a:p>
                <a:pPr marL="0" marR="0" lvl="0" indent="0" defTabSz="914400" rtl="0" eaLnBrk="1" fontAlgn="auto" latinLnBrk="0" hangingPunct="1">
                  <a:spcBef>
                    <a:spcPct val="0"/>
                  </a:spcBef>
                  <a:spcAft>
                    <a:spcPts val="0"/>
                  </a:spcAft>
                  <a:buClrTx/>
                  <a:buSzTx/>
                  <a:buFontTx/>
                  <a:buNone/>
                  <a:tabLst/>
                  <a:defRPr/>
                </a:pPr>
                <a:r>
                  <a:rPr lang="ca-ES" sz="1400" b="1" noProof="0" dirty="0">
                    <a:solidFill>
                      <a:prstClr val="black"/>
                    </a:solidFill>
                    <a:ea typeface="+mn-lt"/>
                    <a:cs typeface="+mn-lt"/>
                    <a:sym typeface="+mn-lt"/>
                  </a:rPr>
                  <a:t> Adoptar un ús actiu de la IA</a:t>
                </a:r>
                <a:endParaRPr kumimoji="0" lang="ca-ES" sz="1400" b="1" u="none" strike="noStrike" kern="1200" cap="none" spc="0" normalizeH="0" baseline="0" noProof="0" dirty="0">
                  <a:ln>
                    <a:noFill/>
                  </a:ln>
                  <a:solidFill>
                    <a:prstClr val="black"/>
                  </a:solidFill>
                  <a:effectLst/>
                  <a:uLnTx/>
                  <a:uFillTx/>
                  <a:ea typeface="+mn-lt"/>
                  <a:cs typeface="+mn-lt"/>
                  <a:sym typeface="+mn-lt"/>
                </a:endParaRPr>
              </a:p>
            </p:txBody>
          </p:sp>
        </p:grpSp>
        <p:sp>
          <p:nvSpPr>
            <p:cNvPr id="10" name="CuadroTexto 44">
              <a:extLst>
                <a:ext uri="{FF2B5EF4-FFF2-40B4-BE49-F238E27FC236}">
                  <a16:creationId xmlns:a16="http://schemas.microsoft.com/office/drawing/2014/main" id="{FDE680D1-AD15-489E-CE71-9D38A7884A4F}"/>
                </a:ext>
              </a:extLst>
            </p:cNvPr>
            <p:cNvSpPr txBox="1"/>
            <p:nvPr/>
          </p:nvSpPr>
          <p:spPr>
            <a:xfrm>
              <a:off x="3805261" y="3640344"/>
              <a:ext cx="4700447" cy="524787"/>
            </a:xfrm>
            <a:prstGeom prst="rect">
              <a:avLst/>
            </a:prstGeom>
            <a:noFill/>
          </p:spPr>
          <p:txBody>
            <a:bodyPr wrap="square">
              <a:spAutoFit/>
            </a:bodyPr>
            <a:lstStyle/>
            <a:p>
              <a:r>
                <a:rPr lang="ca-ES" sz="1200" noProof="0" dirty="0">
                  <a:latin typeface="+mj-lt"/>
                  <a:ea typeface="+mn-lt"/>
                  <a:cs typeface="+mn-lt"/>
                  <a:sym typeface="+mn-lt"/>
                </a:rPr>
                <a:t>La IA s’integra en els processos i cal abordar-la de manera estructural</a:t>
              </a:r>
            </a:p>
          </p:txBody>
        </p:sp>
        <p:grpSp>
          <p:nvGrpSpPr>
            <p:cNvPr id="11" name="Grupo 45">
              <a:extLst>
                <a:ext uri="{FF2B5EF4-FFF2-40B4-BE49-F238E27FC236}">
                  <a16:creationId xmlns:a16="http://schemas.microsoft.com/office/drawing/2014/main" id="{72691D9D-9270-A346-CB4B-A6D93236A999}"/>
                </a:ext>
              </a:extLst>
            </p:cNvPr>
            <p:cNvGrpSpPr/>
            <p:nvPr/>
          </p:nvGrpSpPr>
          <p:grpSpPr>
            <a:xfrm>
              <a:off x="3877000" y="4238193"/>
              <a:ext cx="4628707" cy="428232"/>
              <a:chOff x="8266248" y="77494"/>
              <a:chExt cx="7661414" cy="708807"/>
            </a:xfrm>
          </p:grpSpPr>
          <p:sp>
            <p:nvSpPr>
              <p:cNvPr id="18" name="Rectángulo redondeado 52">
                <a:extLst>
                  <a:ext uri="{FF2B5EF4-FFF2-40B4-BE49-F238E27FC236}">
                    <a16:creationId xmlns:a16="http://schemas.microsoft.com/office/drawing/2014/main" id="{9AD19EB7-64A3-C867-650B-80B7CCF48970}"/>
                  </a:ext>
                </a:extLst>
              </p:cNvPr>
              <p:cNvSpPr/>
              <p:nvPr/>
            </p:nvSpPr>
            <p:spPr>
              <a:xfrm>
                <a:off x="8266248" y="77494"/>
                <a:ext cx="7661414" cy="708807"/>
              </a:xfrm>
              <a:prstGeom prst="roundRect">
                <a:avLst>
                  <a:gd name="adj" fmla="val 34601"/>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400" noProof="0" dirty="0">
                  <a:latin typeface="+mj-lt"/>
                  <a:ea typeface="+mn-lt"/>
                  <a:cs typeface="+mn-lt"/>
                  <a:sym typeface="+mn-lt"/>
                </a:endParaRPr>
              </a:p>
            </p:txBody>
          </p:sp>
          <p:sp>
            <p:nvSpPr>
              <p:cNvPr id="19" name="Elipse 53">
                <a:extLst>
                  <a:ext uri="{FF2B5EF4-FFF2-40B4-BE49-F238E27FC236}">
                    <a16:creationId xmlns:a16="http://schemas.microsoft.com/office/drawing/2014/main" id="{5A76EF76-6F06-84F5-7540-C1A884B5CF5C}"/>
                  </a:ext>
                </a:extLst>
              </p:cNvPr>
              <p:cNvSpPr/>
              <p:nvPr/>
            </p:nvSpPr>
            <p:spPr>
              <a:xfrm>
                <a:off x="8393526" y="189809"/>
                <a:ext cx="486763" cy="486763"/>
              </a:xfrm>
              <a:prstGeom prst="ellipse">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400" noProof="0" dirty="0">
                  <a:latin typeface="+mj-lt"/>
                  <a:ea typeface="+mn-lt"/>
                  <a:cs typeface="+mn-lt"/>
                  <a:sym typeface="+mn-lt"/>
                </a:endParaRPr>
              </a:p>
            </p:txBody>
          </p:sp>
          <p:sp>
            <p:nvSpPr>
              <p:cNvPr id="20" name="Title 1">
                <a:extLst>
                  <a:ext uri="{FF2B5EF4-FFF2-40B4-BE49-F238E27FC236}">
                    <a16:creationId xmlns:a16="http://schemas.microsoft.com/office/drawing/2014/main" id="{7522CA3E-FBC0-A768-13D8-3B7DC0758DB4}"/>
                  </a:ext>
                </a:extLst>
              </p:cNvPr>
              <p:cNvSpPr txBox="1">
                <a:spLocks/>
              </p:cNvSpPr>
              <p:nvPr/>
            </p:nvSpPr>
            <p:spPr bwMode="gray">
              <a:xfrm>
                <a:off x="9088264" y="245565"/>
                <a:ext cx="6771049" cy="307730"/>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Calibri Light" panose="020F0302020204030204" pitchFamily="34" charset="0"/>
                  </a:defRPr>
                </a:lvl1pPr>
              </a:lstStyle>
              <a:p>
                <a:pPr marL="0" marR="0" lvl="0" indent="0" defTabSz="914400" rtl="0" eaLnBrk="1" fontAlgn="auto" latinLnBrk="0" hangingPunct="1">
                  <a:spcBef>
                    <a:spcPct val="0"/>
                  </a:spcBef>
                  <a:spcAft>
                    <a:spcPts val="0"/>
                  </a:spcAft>
                  <a:buClrTx/>
                  <a:buSzTx/>
                  <a:buFontTx/>
                  <a:buNone/>
                  <a:tabLst/>
                  <a:defRPr/>
                </a:pPr>
                <a:r>
                  <a:rPr lang="ca-ES" sz="1400" b="1" noProof="0" dirty="0">
                    <a:solidFill>
                      <a:prstClr val="black"/>
                    </a:solidFill>
                    <a:ea typeface="+mn-lt"/>
                    <a:cs typeface="+mn-lt"/>
                    <a:sym typeface="+mn-lt"/>
                  </a:rPr>
                  <a:t>Posar qualitat i integritat al centre</a:t>
                </a:r>
                <a:endParaRPr kumimoji="0" lang="ca-ES" sz="1400" u="none" strike="noStrike" kern="1200" cap="none" spc="0" normalizeH="0" baseline="0" noProof="0" dirty="0">
                  <a:ln>
                    <a:noFill/>
                  </a:ln>
                  <a:solidFill>
                    <a:prstClr val="black"/>
                  </a:solidFill>
                  <a:effectLst/>
                  <a:uLnTx/>
                  <a:uFillTx/>
                  <a:ea typeface="+mn-lt"/>
                  <a:cs typeface="+mn-lt"/>
                  <a:sym typeface="+mn-lt"/>
                </a:endParaRPr>
              </a:p>
            </p:txBody>
          </p:sp>
        </p:grpSp>
        <p:sp>
          <p:nvSpPr>
            <p:cNvPr id="12" name="CuadroTexto 46">
              <a:extLst>
                <a:ext uri="{FF2B5EF4-FFF2-40B4-BE49-F238E27FC236}">
                  <a16:creationId xmlns:a16="http://schemas.microsoft.com/office/drawing/2014/main" id="{3D2D8776-AFA5-60D6-F537-F0FDEEBBAFDD}"/>
                </a:ext>
              </a:extLst>
            </p:cNvPr>
            <p:cNvSpPr txBox="1"/>
            <p:nvPr/>
          </p:nvSpPr>
          <p:spPr>
            <a:xfrm>
              <a:off x="3846553" y="4727843"/>
              <a:ext cx="4628706" cy="524787"/>
            </a:xfrm>
            <a:prstGeom prst="rect">
              <a:avLst/>
            </a:prstGeom>
            <a:noFill/>
          </p:spPr>
          <p:txBody>
            <a:bodyPr wrap="square">
              <a:spAutoFit/>
            </a:bodyPr>
            <a:lstStyle/>
            <a:p>
              <a:r>
                <a:rPr lang="ca-ES" sz="1200" noProof="0" dirty="0">
                  <a:latin typeface="+mj-lt"/>
                  <a:ea typeface="+mn-lt"/>
                  <a:cs typeface="+mn-lt"/>
                  <a:sym typeface="+mn-lt"/>
                </a:rPr>
                <a:t>La confiança en les institucions depèn del rigor, la transparència i l’honestedat en l’ús de la IA</a:t>
              </a:r>
            </a:p>
          </p:txBody>
        </p:sp>
        <p:grpSp>
          <p:nvGrpSpPr>
            <p:cNvPr id="13" name="Grupo 47">
              <a:extLst>
                <a:ext uri="{FF2B5EF4-FFF2-40B4-BE49-F238E27FC236}">
                  <a16:creationId xmlns:a16="http://schemas.microsoft.com/office/drawing/2014/main" id="{1E1618B2-5177-5D04-A852-30B81D39E691}"/>
                </a:ext>
              </a:extLst>
            </p:cNvPr>
            <p:cNvGrpSpPr/>
            <p:nvPr/>
          </p:nvGrpSpPr>
          <p:grpSpPr>
            <a:xfrm>
              <a:off x="3877001" y="5387110"/>
              <a:ext cx="4628706" cy="428232"/>
              <a:chOff x="8222930" y="-330192"/>
              <a:chExt cx="7661412" cy="708807"/>
            </a:xfrm>
          </p:grpSpPr>
          <p:sp>
            <p:nvSpPr>
              <p:cNvPr id="15" name="Rectángulo redondeado 49">
                <a:extLst>
                  <a:ext uri="{FF2B5EF4-FFF2-40B4-BE49-F238E27FC236}">
                    <a16:creationId xmlns:a16="http://schemas.microsoft.com/office/drawing/2014/main" id="{98C05207-CD6C-0D3B-12DA-3486813266CB}"/>
                  </a:ext>
                </a:extLst>
              </p:cNvPr>
              <p:cNvSpPr/>
              <p:nvPr/>
            </p:nvSpPr>
            <p:spPr>
              <a:xfrm>
                <a:off x="8222930" y="-330192"/>
                <a:ext cx="7661412" cy="708807"/>
              </a:xfrm>
              <a:prstGeom prst="roundRect">
                <a:avLst>
                  <a:gd name="adj" fmla="val 34601"/>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400" noProof="0" dirty="0">
                  <a:latin typeface="+mj-lt"/>
                  <a:ea typeface="+mn-lt"/>
                  <a:cs typeface="+mn-lt"/>
                  <a:sym typeface="+mn-lt"/>
                </a:endParaRPr>
              </a:p>
            </p:txBody>
          </p:sp>
          <p:sp>
            <p:nvSpPr>
              <p:cNvPr id="16" name="Elipse 50">
                <a:extLst>
                  <a:ext uri="{FF2B5EF4-FFF2-40B4-BE49-F238E27FC236}">
                    <a16:creationId xmlns:a16="http://schemas.microsoft.com/office/drawing/2014/main" id="{729675C1-7EEF-A9C0-0A4C-873CCC77C215}"/>
                  </a:ext>
                </a:extLst>
              </p:cNvPr>
              <p:cNvSpPr/>
              <p:nvPr/>
            </p:nvSpPr>
            <p:spPr>
              <a:xfrm>
                <a:off x="8350208" y="-217880"/>
                <a:ext cx="486763" cy="486762"/>
              </a:xfrm>
              <a:prstGeom prst="ellipse">
                <a:avLst/>
              </a:prstGeom>
              <a:solidFill>
                <a:srgbClr val="D2BEF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400" noProof="0" dirty="0">
                  <a:latin typeface="+mj-lt"/>
                  <a:ea typeface="+mn-lt"/>
                  <a:cs typeface="+mn-lt"/>
                  <a:sym typeface="+mn-lt"/>
                </a:endParaRPr>
              </a:p>
            </p:txBody>
          </p:sp>
          <p:sp>
            <p:nvSpPr>
              <p:cNvPr id="17" name="Title 1">
                <a:extLst>
                  <a:ext uri="{FF2B5EF4-FFF2-40B4-BE49-F238E27FC236}">
                    <a16:creationId xmlns:a16="http://schemas.microsoft.com/office/drawing/2014/main" id="{573D6AA1-661E-9C5C-027F-418E522DCBB7}"/>
                  </a:ext>
                </a:extLst>
              </p:cNvPr>
              <p:cNvSpPr txBox="1">
                <a:spLocks/>
              </p:cNvSpPr>
              <p:nvPr/>
            </p:nvSpPr>
            <p:spPr bwMode="gray">
              <a:xfrm>
                <a:off x="9044945" y="-209262"/>
                <a:ext cx="6839397" cy="47814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Calibri Light" panose="020F0302020204030204" pitchFamily="34" charset="0"/>
                  </a:defRPr>
                </a:lvl1pPr>
              </a:lstStyle>
              <a:p>
                <a:pPr marL="0" marR="0" lvl="0" indent="0" defTabSz="914400" rtl="0" eaLnBrk="1" fontAlgn="auto" latinLnBrk="0" hangingPunct="1">
                  <a:spcBef>
                    <a:spcPct val="0"/>
                  </a:spcBef>
                  <a:spcAft>
                    <a:spcPts val="0"/>
                  </a:spcAft>
                  <a:buClrTx/>
                  <a:buSzTx/>
                  <a:buFontTx/>
                  <a:buNone/>
                  <a:tabLst/>
                  <a:defRPr/>
                </a:pPr>
                <a:r>
                  <a:rPr lang="ca-ES" sz="1400" b="1" noProof="0" dirty="0">
                    <a:solidFill>
                      <a:prstClr val="black"/>
                    </a:solidFill>
                    <a:ea typeface="+mn-lt"/>
                    <a:cs typeface="+mn-lt"/>
                    <a:sym typeface="+mn-lt"/>
                  </a:rPr>
                  <a:t>Governar amb criteri</a:t>
                </a:r>
                <a:endParaRPr kumimoji="0" lang="ca-ES" sz="1400" u="none" strike="noStrike" kern="1200" cap="none" spc="0" normalizeH="0" baseline="0" noProof="0" dirty="0">
                  <a:ln>
                    <a:noFill/>
                  </a:ln>
                  <a:solidFill>
                    <a:prstClr val="black"/>
                  </a:solidFill>
                  <a:effectLst/>
                  <a:uLnTx/>
                  <a:uFillTx/>
                  <a:ea typeface="+mn-lt"/>
                  <a:cs typeface="+mn-lt"/>
                  <a:sym typeface="+mn-lt"/>
                </a:endParaRPr>
              </a:p>
            </p:txBody>
          </p:sp>
        </p:grpSp>
        <p:sp>
          <p:nvSpPr>
            <p:cNvPr id="14" name="CuadroTexto 48">
              <a:extLst>
                <a:ext uri="{FF2B5EF4-FFF2-40B4-BE49-F238E27FC236}">
                  <a16:creationId xmlns:a16="http://schemas.microsoft.com/office/drawing/2014/main" id="{84794214-F107-BB2D-FCD9-F05466B78CAB}"/>
                </a:ext>
              </a:extLst>
            </p:cNvPr>
            <p:cNvSpPr txBox="1"/>
            <p:nvPr/>
          </p:nvSpPr>
          <p:spPr>
            <a:xfrm>
              <a:off x="3835707" y="5866041"/>
              <a:ext cx="4628706" cy="524787"/>
            </a:xfrm>
            <a:prstGeom prst="rect">
              <a:avLst/>
            </a:prstGeom>
            <a:noFill/>
          </p:spPr>
          <p:txBody>
            <a:bodyPr wrap="square">
              <a:spAutoFit/>
            </a:bodyPr>
            <a:lstStyle/>
            <a:p>
              <a:r>
                <a:rPr lang="ca-ES" sz="1200" noProof="0" dirty="0">
                  <a:latin typeface="+mj-lt"/>
                  <a:ea typeface="+mn-lt"/>
                  <a:cs typeface="+mn-lt"/>
                  <a:sym typeface="+mn-lt"/>
                </a:rPr>
                <a:t>No es tracta ni de prohibir ni d’adoptar acríticament, sinó d’establir condicions clares d’ús</a:t>
              </a:r>
            </a:p>
          </p:txBody>
        </p:sp>
      </p:grpSp>
      <p:sp>
        <p:nvSpPr>
          <p:cNvPr id="25" name="Chevron 60">
            <a:extLst>
              <a:ext uri="{FF2B5EF4-FFF2-40B4-BE49-F238E27FC236}">
                <a16:creationId xmlns:a16="http://schemas.microsoft.com/office/drawing/2014/main" id="{091F46CB-A65D-1D2E-7B31-65421A436A1B}"/>
              </a:ext>
            </a:extLst>
          </p:cNvPr>
          <p:cNvSpPr/>
          <p:nvPr/>
        </p:nvSpPr>
        <p:spPr>
          <a:xfrm>
            <a:off x="8098036" y="2839230"/>
            <a:ext cx="370737" cy="3010261"/>
          </a:xfrm>
          <a:prstGeom prst="chevron">
            <a:avLst>
              <a:gd name="adj" fmla="val 65811"/>
            </a:avLst>
          </a:prstGeom>
          <a:solidFill>
            <a:srgbClr val="FF46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a:solidFill>
                <a:schemeClr val="tx1"/>
              </a:solidFill>
              <a:latin typeface="+mj-lt"/>
              <a:ea typeface="+mn-lt"/>
              <a:cs typeface="+mn-lt"/>
              <a:sym typeface="+mn-lt"/>
            </a:endParaRPr>
          </a:p>
        </p:txBody>
      </p:sp>
      <p:pic>
        <p:nvPicPr>
          <p:cNvPr id="27" name="Imagen 12" descr="Icono&#10;&#10;El contenido generado por IA puede ser incorrecto.">
            <a:extLst>
              <a:ext uri="{FF2B5EF4-FFF2-40B4-BE49-F238E27FC236}">
                <a16:creationId xmlns:a16="http://schemas.microsoft.com/office/drawing/2014/main" id="{0A50AF94-8530-7D40-CC13-0198BAE52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14" y="1244288"/>
            <a:ext cx="1960839" cy="1337780"/>
          </a:xfrm>
          <a:prstGeom prst="rect">
            <a:avLst/>
          </a:prstGeom>
        </p:spPr>
      </p:pic>
      <p:sp>
        <p:nvSpPr>
          <p:cNvPr id="31" name="TextBox 30">
            <a:extLst>
              <a:ext uri="{FF2B5EF4-FFF2-40B4-BE49-F238E27FC236}">
                <a16:creationId xmlns:a16="http://schemas.microsoft.com/office/drawing/2014/main" id="{AA44F201-4987-BF54-0098-D5D9FB21F4FE}"/>
              </a:ext>
            </a:extLst>
          </p:cNvPr>
          <p:cNvSpPr txBox="1"/>
          <p:nvPr/>
        </p:nvSpPr>
        <p:spPr>
          <a:xfrm>
            <a:off x="8687828" y="3328699"/>
            <a:ext cx="2709885" cy="1815882"/>
          </a:xfrm>
          <a:prstGeom prst="rect">
            <a:avLst/>
          </a:prstGeom>
          <a:noFill/>
        </p:spPr>
        <p:txBody>
          <a:bodyPr wrap="square" rtlCol="0">
            <a:spAutoFit/>
          </a:bodyPr>
          <a:lstStyle/>
          <a:p>
            <a:r>
              <a:rPr lang="ca-ES" sz="1400" b="1" noProof="0">
                <a:latin typeface="+mj-lt"/>
              </a:rPr>
              <a:t>Transformació digital global on la IA s’ha consolidat com una tecnologia clau</a:t>
            </a:r>
          </a:p>
          <a:p>
            <a:r>
              <a:rPr lang="ca-ES" sz="1400" noProof="0" dirty="0">
                <a:latin typeface="+mj-lt"/>
              </a:rPr>
              <a:t>amb un impacte directe en l’educació, la recerca i la societat, i que planteja la necessitat de garantir un ús ètic, segur i responsable.</a:t>
            </a:r>
          </a:p>
        </p:txBody>
      </p:sp>
    </p:spTree>
    <p:extLst>
      <p:ext uri="{BB962C8B-B14F-4D97-AF65-F5344CB8AC3E}">
        <p14:creationId xmlns:p14="http://schemas.microsoft.com/office/powerpoint/2010/main" val="2063899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742F8-326B-15A5-48BD-86A268D11D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52CF7B5-C6CF-A61E-B784-AB33C1265AE6}"/>
              </a:ext>
            </a:extLst>
          </p:cNvPr>
          <p:cNvSpPr>
            <a:spLocks noGrp="1"/>
          </p:cNvSpPr>
          <p:nvPr>
            <p:ph type="title"/>
          </p:nvPr>
        </p:nvSpPr>
        <p:spPr/>
        <p:txBody>
          <a:bodyPr/>
          <a:lstStyle/>
          <a:p>
            <a:pPr lvl="0"/>
            <a:r>
              <a:rPr lang="ca-ES" noProof="0"/>
              <a:t>Al·lucinacions</a:t>
            </a:r>
            <a:br>
              <a:rPr lang="ca-ES" noProof="0"/>
            </a:br>
            <a:br>
              <a:rPr lang="ca-ES" noProof="0"/>
            </a:br>
            <a:endParaRPr lang="ca-ES" noProof="0"/>
          </a:p>
        </p:txBody>
      </p:sp>
      <p:sp>
        <p:nvSpPr>
          <p:cNvPr id="13" name="Título 1">
            <a:extLst>
              <a:ext uri="{FF2B5EF4-FFF2-40B4-BE49-F238E27FC236}">
                <a16:creationId xmlns:a16="http://schemas.microsoft.com/office/drawing/2014/main" id="{0C9ECD2F-02BE-6B71-DA9F-7B71CAE24C6F}"/>
              </a:ext>
            </a:extLst>
          </p:cNvPr>
          <p:cNvSpPr txBox="1">
            <a:spLocks/>
          </p:cNvSpPr>
          <p:nvPr/>
        </p:nvSpPr>
        <p:spPr>
          <a:xfrm>
            <a:off x="865067" y="4476664"/>
            <a:ext cx="4254864" cy="204272"/>
          </a:xfrm>
          <a:prstGeom prst="rect">
            <a:avLst/>
          </a:prstGeom>
        </p:spPr>
        <p:txBody>
          <a:bodyPr lIns="0" tIns="0" rIns="0" bIns="0"/>
          <a:lstStyle>
            <a:lvl1pPr algn="l" defTabSz="914400" rtl="0" eaLnBrk="1" latinLnBrk="0" hangingPunct="1">
              <a:lnSpc>
                <a:spcPct val="90000"/>
              </a:lnSpc>
              <a:spcBef>
                <a:spcPct val="0"/>
              </a:spcBef>
              <a:buNone/>
              <a:defRPr sz="28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ca-ES" sz="2400" dirty="0">
                <a:solidFill>
                  <a:srgbClr val="9CBCB9"/>
                </a:solidFill>
              </a:rPr>
              <a:t>Alinear visions per avançar en un món d’aprenentatge i evolució col·lectiva. </a:t>
            </a:r>
          </a:p>
          <a:p>
            <a:r>
              <a:rPr lang="ca-ES" sz="2400" b="0" dirty="0">
                <a:solidFill>
                  <a:srgbClr val="9CBCB9"/>
                </a:solidFill>
              </a:rPr>
              <a:t>La veritat absoluta no existeix.</a:t>
            </a:r>
            <a:br>
              <a:rPr lang="ca-ES" sz="2400" b="0" dirty="0">
                <a:solidFill>
                  <a:srgbClr val="9CBCB9"/>
                </a:solidFill>
              </a:rPr>
            </a:br>
            <a:br>
              <a:rPr lang="ca-ES" sz="2400" b="0" dirty="0">
                <a:solidFill>
                  <a:srgbClr val="9CBCB9"/>
                </a:solidFill>
              </a:rPr>
            </a:br>
            <a:endParaRPr lang="ca-ES" sz="2400" b="0" dirty="0">
              <a:solidFill>
                <a:srgbClr val="9CBCB9"/>
              </a:solidFill>
            </a:endParaRPr>
          </a:p>
        </p:txBody>
      </p:sp>
      <p:pic>
        <p:nvPicPr>
          <p:cNvPr id="1028" name="Picture 4" descr="What Are AI Hallucinations?">
            <a:extLst>
              <a:ext uri="{FF2B5EF4-FFF2-40B4-BE49-F238E27FC236}">
                <a16:creationId xmlns:a16="http://schemas.microsoft.com/office/drawing/2014/main" id="{3CDCA192-C446-9C2A-B437-5DC38F8A0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76" y="1484627"/>
            <a:ext cx="4942272" cy="259662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0D3F880E-B655-0A8F-65B8-9D59D118A33D}"/>
              </a:ext>
            </a:extLst>
          </p:cNvPr>
          <p:cNvGrpSpPr/>
          <p:nvPr/>
        </p:nvGrpSpPr>
        <p:grpSpPr>
          <a:xfrm>
            <a:off x="6096000" y="660982"/>
            <a:ext cx="5397024" cy="5438550"/>
            <a:chOff x="6096000" y="660982"/>
            <a:chExt cx="4806818" cy="4843803"/>
          </a:xfrm>
        </p:grpSpPr>
        <p:sp>
          <p:nvSpPr>
            <p:cNvPr id="7" name="CuadroTexto 6">
              <a:extLst>
                <a:ext uri="{FF2B5EF4-FFF2-40B4-BE49-F238E27FC236}">
                  <a16:creationId xmlns:a16="http://schemas.microsoft.com/office/drawing/2014/main" id="{53D74D2E-0546-8689-66F2-B11961D978BE}"/>
                </a:ext>
              </a:extLst>
            </p:cNvPr>
            <p:cNvSpPr txBox="1"/>
            <p:nvPr/>
          </p:nvSpPr>
          <p:spPr>
            <a:xfrm>
              <a:off x="8772610" y="1484627"/>
              <a:ext cx="2130208" cy="16173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a:ln>
                    <a:noFill/>
                  </a:ln>
                  <a:solidFill>
                    <a:prstClr val="black"/>
                  </a:solidFill>
                  <a:effectLst/>
                  <a:uLnTx/>
                  <a:uFillTx/>
                  <a:latin typeface="Arial" panose="020B0604020202020204"/>
                  <a:ea typeface="+mn-ea"/>
                  <a:cs typeface="+mn-cs"/>
                </a:rPr>
                <a:t>Enginyeria</a:t>
              </a:r>
              <a:r>
                <a:rPr lang="ca-ES" sz="2800" b="1" dirty="0">
                  <a:solidFill>
                    <a:prstClr val="black"/>
                  </a:solidFill>
                  <a:latin typeface="Arial" panose="020B0604020202020204"/>
                </a:rPr>
                <a:t> de </a:t>
              </a:r>
              <a:r>
                <a:rPr lang="ca-ES" sz="2800" b="1" dirty="0" err="1">
                  <a:solidFill>
                    <a:prstClr val="black"/>
                  </a:solidFill>
                  <a:latin typeface="Arial" panose="020B0604020202020204"/>
                </a:rPr>
                <a:t>prompts</a:t>
              </a:r>
              <a:endParaRPr lang="ca-ES" sz="2800" b="1" dirty="0">
                <a:solidFill>
                  <a:prstClr val="black"/>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800" i="0" u="none" strike="noStrike" kern="1200" cap="none" spc="0" normalizeH="0" baseline="0" noProof="0" dirty="0">
                  <a:ln>
                    <a:noFill/>
                  </a:ln>
                  <a:solidFill>
                    <a:prstClr val="black"/>
                  </a:solidFill>
                  <a:effectLst/>
                  <a:uLnTx/>
                  <a:uFillTx/>
                  <a:latin typeface="Arial" panose="020B0604020202020204"/>
                  <a:ea typeface="+mn-ea"/>
                  <a:cs typeface="+mn-cs"/>
                </a:rPr>
                <a:t>Precisió, claredat,..</a:t>
              </a:r>
            </a:p>
          </p:txBody>
        </p:sp>
        <p:pic>
          <p:nvPicPr>
            <p:cNvPr id="9" name="Imagen 8">
              <a:extLst>
                <a:ext uri="{FF2B5EF4-FFF2-40B4-BE49-F238E27FC236}">
                  <a16:creationId xmlns:a16="http://schemas.microsoft.com/office/drawing/2014/main" id="{4ADF8625-8C4F-F6EE-5F36-EA982A32A66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660982"/>
              <a:ext cx="3175000" cy="3175000"/>
            </a:xfrm>
            <a:prstGeom prst="rect">
              <a:avLst/>
            </a:prstGeom>
          </p:spPr>
        </p:pic>
        <p:pic>
          <p:nvPicPr>
            <p:cNvPr id="12" name="Imagen 11" descr="Imagen que contiene Forma&#10;&#10;El contenido generado por IA puede ser incorrecto.">
              <a:extLst>
                <a:ext uri="{FF2B5EF4-FFF2-40B4-BE49-F238E27FC236}">
                  <a16:creationId xmlns:a16="http://schemas.microsoft.com/office/drawing/2014/main" id="{205B6767-26E1-2E3A-48F6-9530BB03F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39060"/>
              <a:ext cx="2365725" cy="2365725"/>
            </a:xfrm>
            <a:prstGeom prst="rect">
              <a:avLst/>
            </a:prstGeom>
          </p:spPr>
        </p:pic>
        <p:sp>
          <p:nvSpPr>
            <p:cNvPr id="14" name="CuadroTexto 13">
              <a:extLst>
                <a:ext uri="{FF2B5EF4-FFF2-40B4-BE49-F238E27FC236}">
                  <a16:creationId xmlns:a16="http://schemas.microsoft.com/office/drawing/2014/main" id="{533A9A91-A303-AF4A-237A-5B7A10FF24E5}"/>
                </a:ext>
              </a:extLst>
            </p:cNvPr>
            <p:cNvSpPr txBox="1"/>
            <p:nvPr/>
          </p:nvSpPr>
          <p:spPr>
            <a:xfrm>
              <a:off x="8205896" y="4081251"/>
              <a:ext cx="2130208" cy="8497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a:ln>
                    <a:noFill/>
                  </a:ln>
                  <a:solidFill>
                    <a:prstClr val="black"/>
                  </a:solidFill>
                  <a:effectLst/>
                  <a:uLnTx/>
                  <a:uFillTx/>
                  <a:latin typeface="Arial" panose="020B0604020202020204"/>
                  <a:ea typeface="+mn-ea"/>
                  <a:cs typeface="+mn-cs"/>
                </a:rPr>
                <a:t>Pensament crític</a:t>
              </a:r>
              <a:endParaRPr kumimoji="0" lang="ca-ES" sz="280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49398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7BC64-21D1-F196-23F4-0A8F25F5819D}"/>
            </a:ext>
          </a:extLst>
        </p:cNvPr>
        <p:cNvGrpSpPr/>
        <p:nvPr/>
      </p:nvGrpSpPr>
      <p:grpSpPr>
        <a:xfrm>
          <a:off x="0" y="0"/>
          <a:ext cx="0" cy="0"/>
          <a:chOff x="0" y="0"/>
          <a:chExt cx="0" cy="0"/>
        </a:xfrm>
      </p:grpSpPr>
      <p:pic>
        <p:nvPicPr>
          <p:cNvPr id="2050" name="Picture 2" descr="创意合成，多张图片合成一张创意合成图(4) - 照片合成 - PS教程自学网">
            <a:extLst>
              <a:ext uri="{FF2B5EF4-FFF2-40B4-BE49-F238E27FC236}">
                <a16:creationId xmlns:a16="http://schemas.microsoft.com/office/drawing/2014/main" id="{411BE4FA-F58A-9593-EA89-C98228F47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17621" cy="68623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perience the future of Photoshop with Generative Fill">
            <a:extLst>
              <a:ext uri="{FF2B5EF4-FFF2-40B4-BE49-F238E27FC236}">
                <a16:creationId xmlns:a16="http://schemas.microsoft.com/office/drawing/2014/main" id="{2BBB19EC-376D-8425-59B3-740B6CFC2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792"/>
          <a:stretch>
            <a:fillRect/>
          </a:stretch>
        </p:blipFill>
        <p:spPr bwMode="auto">
          <a:xfrm>
            <a:off x="4661681" y="0"/>
            <a:ext cx="75303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8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1E46C-FA5D-6414-7DD3-C31B3483819E}"/>
            </a:ext>
          </a:extLst>
        </p:cNvPr>
        <p:cNvGrpSpPr/>
        <p:nvPr/>
      </p:nvGrpSpPr>
      <p:grpSpPr>
        <a:xfrm>
          <a:off x="0" y="0"/>
          <a:ext cx="0" cy="0"/>
          <a:chOff x="0" y="0"/>
          <a:chExt cx="0" cy="0"/>
        </a:xfrm>
      </p:grpSpPr>
      <p:sp>
        <p:nvSpPr>
          <p:cNvPr id="15" name="Operación manual 14">
            <a:extLst>
              <a:ext uri="{FF2B5EF4-FFF2-40B4-BE49-F238E27FC236}">
                <a16:creationId xmlns:a16="http://schemas.microsoft.com/office/drawing/2014/main" id="{2421BF99-4BBA-8CCD-F09A-16C5959D3BE0}"/>
              </a:ext>
            </a:extLst>
          </p:cNvPr>
          <p:cNvSpPr/>
          <p:nvPr/>
        </p:nvSpPr>
        <p:spPr>
          <a:xfrm rot="10800000">
            <a:off x="2779927" y="2173574"/>
            <a:ext cx="6632145" cy="4684426"/>
          </a:xfrm>
          <a:prstGeom prst="flowChartManualOperation">
            <a:avLst/>
          </a:prstGeom>
          <a:gradFill>
            <a:gsLst>
              <a:gs pos="0">
                <a:schemeClr val="accent5"/>
              </a:gs>
              <a:gs pos="100000">
                <a:schemeClr val="bg1"/>
              </a:gs>
            </a:gsLst>
            <a:lin ang="5400000" scaled="1"/>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ítulo 1">
            <a:extLst>
              <a:ext uri="{FF2B5EF4-FFF2-40B4-BE49-F238E27FC236}">
                <a16:creationId xmlns:a16="http://schemas.microsoft.com/office/drawing/2014/main" id="{3FE354D1-801C-4832-B0A8-59FA5CE1F271}"/>
              </a:ext>
            </a:extLst>
          </p:cNvPr>
          <p:cNvSpPr>
            <a:spLocks noGrp="1"/>
          </p:cNvSpPr>
          <p:nvPr>
            <p:ph type="title"/>
          </p:nvPr>
        </p:nvSpPr>
        <p:spPr/>
        <p:txBody>
          <a:bodyPr/>
          <a:lstStyle/>
          <a:p>
            <a:pPr algn="ctr"/>
            <a:r>
              <a:rPr lang="ca-ES" noProof="0"/>
              <a:t>Un marc d’ús actiu i responsable a la Generalitat de Catalunya</a:t>
            </a:r>
          </a:p>
        </p:txBody>
      </p:sp>
      <p:sp>
        <p:nvSpPr>
          <p:cNvPr id="5" name="CuadroTexto 4">
            <a:extLst>
              <a:ext uri="{FF2B5EF4-FFF2-40B4-BE49-F238E27FC236}">
                <a16:creationId xmlns:a16="http://schemas.microsoft.com/office/drawing/2014/main" id="{EC71F4FA-65FC-169B-DBEB-3D865D7E34E2}"/>
              </a:ext>
            </a:extLst>
          </p:cNvPr>
          <p:cNvSpPr txBox="1"/>
          <p:nvPr/>
        </p:nvSpPr>
        <p:spPr>
          <a:xfrm>
            <a:off x="3960275" y="5632264"/>
            <a:ext cx="42369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Infraestructures digitals i autonomia estratègica tecnològica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Emmagatzematge de dades · Computació</a:t>
            </a:r>
          </a:p>
        </p:txBody>
      </p:sp>
      <p:sp>
        <p:nvSpPr>
          <p:cNvPr id="6" name="Elipse 5">
            <a:extLst>
              <a:ext uri="{FF2B5EF4-FFF2-40B4-BE49-F238E27FC236}">
                <a16:creationId xmlns:a16="http://schemas.microsoft.com/office/drawing/2014/main" id="{344D439F-D0D4-206F-6110-2AC9537E36A1}"/>
              </a:ext>
            </a:extLst>
          </p:cNvPr>
          <p:cNvSpPr/>
          <p:nvPr/>
        </p:nvSpPr>
        <p:spPr>
          <a:xfrm>
            <a:off x="3925677" y="1394087"/>
            <a:ext cx="2428407" cy="2428407"/>
          </a:xfrm>
          <a:prstGeom prst="ellipse">
            <a:avLst/>
          </a:prstGeom>
          <a:solidFill>
            <a:srgbClr val="FF4040">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Elipse 6">
            <a:extLst>
              <a:ext uri="{FF2B5EF4-FFF2-40B4-BE49-F238E27FC236}">
                <a16:creationId xmlns:a16="http://schemas.microsoft.com/office/drawing/2014/main" id="{F1FAE61B-8370-1544-5683-07F74831D772}"/>
              </a:ext>
            </a:extLst>
          </p:cNvPr>
          <p:cNvSpPr/>
          <p:nvPr/>
        </p:nvSpPr>
        <p:spPr>
          <a:xfrm>
            <a:off x="5931577" y="1394087"/>
            <a:ext cx="2428407" cy="2428407"/>
          </a:xfrm>
          <a:prstGeom prst="ellipse">
            <a:avLst/>
          </a:prstGeom>
          <a:solidFill>
            <a:srgbClr val="D2BEFC">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Elipse 7">
            <a:extLst>
              <a:ext uri="{FF2B5EF4-FFF2-40B4-BE49-F238E27FC236}">
                <a16:creationId xmlns:a16="http://schemas.microsoft.com/office/drawing/2014/main" id="{B9C4F6F9-8E5C-44E7-7D83-1023AAEDBAAF}"/>
              </a:ext>
            </a:extLst>
          </p:cNvPr>
          <p:cNvSpPr/>
          <p:nvPr/>
        </p:nvSpPr>
        <p:spPr>
          <a:xfrm>
            <a:off x="4928627" y="2950494"/>
            <a:ext cx="2428407" cy="2428407"/>
          </a:xfrm>
          <a:prstGeom prst="ellipse">
            <a:avLst/>
          </a:prstGeom>
          <a:solidFill>
            <a:srgbClr val="9CBCB9">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CuadroTexto 8">
            <a:extLst>
              <a:ext uri="{FF2B5EF4-FFF2-40B4-BE49-F238E27FC236}">
                <a16:creationId xmlns:a16="http://schemas.microsoft.com/office/drawing/2014/main" id="{6B171D92-5B49-2827-AEDE-493D216BBB6F}"/>
              </a:ext>
            </a:extLst>
          </p:cNvPr>
          <p:cNvSpPr txBox="1"/>
          <p:nvPr/>
        </p:nvSpPr>
        <p:spPr>
          <a:xfrm>
            <a:off x="4360392" y="1896753"/>
            <a:ext cx="1571185" cy="553998"/>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IA amb propòsit</a:t>
            </a:r>
          </a:p>
        </p:txBody>
      </p:sp>
      <p:sp>
        <p:nvSpPr>
          <p:cNvPr id="10" name="CuadroTexto 9">
            <a:extLst>
              <a:ext uri="{FF2B5EF4-FFF2-40B4-BE49-F238E27FC236}">
                <a16:creationId xmlns:a16="http://schemas.microsoft.com/office/drawing/2014/main" id="{06437BE1-F159-F57C-C264-ADD7AEF73F5A}"/>
              </a:ext>
            </a:extLst>
          </p:cNvPr>
          <p:cNvSpPr txBox="1"/>
          <p:nvPr/>
        </p:nvSpPr>
        <p:spPr>
          <a:xfrm>
            <a:off x="4354287" y="2534154"/>
            <a:ext cx="1571185" cy="553998"/>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Serveis amb intel·ligència augmentada</a:t>
            </a:r>
          </a:p>
        </p:txBody>
      </p:sp>
      <p:sp>
        <p:nvSpPr>
          <p:cNvPr id="11" name="CuadroTexto 10">
            <a:extLst>
              <a:ext uri="{FF2B5EF4-FFF2-40B4-BE49-F238E27FC236}">
                <a16:creationId xmlns:a16="http://schemas.microsoft.com/office/drawing/2014/main" id="{F39BF7BE-BFF8-4733-0FB7-08D1DFCDD5B6}"/>
              </a:ext>
            </a:extLst>
          </p:cNvPr>
          <p:cNvSpPr txBox="1"/>
          <p:nvPr/>
        </p:nvSpPr>
        <p:spPr>
          <a:xfrm>
            <a:off x="6383640" y="1896753"/>
            <a:ext cx="1571185" cy="553998"/>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IA responsable</a:t>
            </a:r>
          </a:p>
        </p:txBody>
      </p:sp>
      <p:sp>
        <p:nvSpPr>
          <p:cNvPr id="12" name="CuadroTexto 11">
            <a:extLst>
              <a:ext uri="{FF2B5EF4-FFF2-40B4-BE49-F238E27FC236}">
                <a16:creationId xmlns:a16="http://schemas.microsoft.com/office/drawing/2014/main" id="{AE1C2F49-5481-D215-669D-DF69EBA9EE18}"/>
              </a:ext>
            </a:extLst>
          </p:cNvPr>
          <p:cNvSpPr txBox="1"/>
          <p:nvPr/>
        </p:nvSpPr>
        <p:spPr>
          <a:xfrm>
            <a:off x="6377535" y="2534154"/>
            <a:ext cx="1571185" cy="553998"/>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Valors, ètica, regulació, traçabilitat i transparència</a:t>
            </a:r>
          </a:p>
        </p:txBody>
      </p:sp>
      <p:sp>
        <p:nvSpPr>
          <p:cNvPr id="13" name="CuadroTexto 12">
            <a:extLst>
              <a:ext uri="{FF2B5EF4-FFF2-40B4-BE49-F238E27FC236}">
                <a16:creationId xmlns:a16="http://schemas.microsoft.com/office/drawing/2014/main" id="{1DAD4715-8713-0AD4-DA9A-9AA6CA36F47D}"/>
              </a:ext>
            </a:extLst>
          </p:cNvPr>
          <p:cNvSpPr txBox="1"/>
          <p:nvPr/>
        </p:nvSpPr>
        <p:spPr>
          <a:xfrm>
            <a:off x="5282289" y="3684836"/>
            <a:ext cx="1686392" cy="553998"/>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IA democratitzada</a:t>
            </a:r>
          </a:p>
        </p:txBody>
      </p:sp>
      <p:sp>
        <p:nvSpPr>
          <p:cNvPr id="14" name="CuadroTexto 13">
            <a:extLst>
              <a:ext uri="{FF2B5EF4-FFF2-40B4-BE49-F238E27FC236}">
                <a16:creationId xmlns:a16="http://schemas.microsoft.com/office/drawing/2014/main" id="{1C2F363A-6067-9FE8-18CE-8038FDEDDE8A}"/>
              </a:ext>
            </a:extLst>
          </p:cNvPr>
          <p:cNvSpPr txBox="1"/>
          <p:nvPr/>
        </p:nvSpPr>
        <p:spPr>
          <a:xfrm>
            <a:off x="5351134" y="4322237"/>
            <a:ext cx="1571185" cy="738664"/>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Adopció generalitzada, ús en positiu i ús per a la millora dels serveis públics</a:t>
            </a:r>
          </a:p>
        </p:txBody>
      </p:sp>
    </p:spTree>
    <p:extLst>
      <p:ext uri="{BB962C8B-B14F-4D97-AF65-F5344CB8AC3E}">
        <p14:creationId xmlns:p14="http://schemas.microsoft.com/office/powerpoint/2010/main" val="346132861"/>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4ED6-3A45-006D-45D8-9E3C1A9849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BF845E-1B9F-5901-891E-0B64D80E0E09}"/>
              </a:ext>
            </a:extLst>
          </p:cNvPr>
          <p:cNvSpPr>
            <a:spLocks noGrp="1"/>
          </p:cNvSpPr>
          <p:nvPr>
            <p:ph type="title"/>
          </p:nvPr>
        </p:nvSpPr>
        <p:spPr/>
        <p:txBody>
          <a:bodyPr/>
          <a:lstStyle/>
          <a:p>
            <a:r>
              <a:rPr lang="ca-ES" noProof="0">
                <a:latin typeface="Helvetica Neue" panose="02000503000000020004"/>
                <a:ea typeface="+mn-lt"/>
                <a:cs typeface="+mn-lt"/>
                <a:sym typeface="+mn-lt"/>
              </a:rPr>
              <a:t>Estratègia Catalunya IA 2030</a:t>
            </a:r>
          </a:p>
        </p:txBody>
      </p:sp>
      <p:sp>
        <p:nvSpPr>
          <p:cNvPr id="28" name="QuadreDeText 17">
            <a:extLst>
              <a:ext uri="{FF2B5EF4-FFF2-40B4-BE49-F238E27FC236}">
                <a16:creationId xmlns:a16="http://schemas.microsoft.com/office/drawing/2014/main" id="{33DAAA7F-7BA7-AEC2-B822-87660CC67C38}"/>
              </a:ext>
            </a:extLst>
          </p:cNvPr>
          <p:cNvSpPr txBox="1"/>
          <p:nvPr/>
        </p:nvSpPr>
        <p:spPr>
          <a:xfrm>
            <a:off x="11266944" y="275076"/>
            <a:ext cx="331706" cy="230832"/>
          </a:xfrm>
          <a:prstGeom prst="rect">
            <a:avLst/>
          </a:prstGeom>
          <a:noFill/>
        </p:spPr>
        <p:txBody>
          <a:bodyPr wrap="square">
            <a:spAutoFit/>
          </a:bodyPr>
          <a:lstStyle/>
          <a:p>
            <a:r>
              <a:rPr lang="ca-ES" sz="900" b="1" noProof="0">
                <a:latin typeface="Helvetica Neue" panose="02000503000000020004"/>
                <a:ea typeface="+mn-lt"/>
                <a:cs typeface="+mn-lt"/>
                <a:sym typeface="+mn-lt"/>
              </a:rPr>
              <a:t>02</a:t>
            </a:r>
          </a:p>
        </p:txBody>
      </p:sp>
      <p:sp>
        <p:nvSpPr>
          <p:cNvPr id="62" name="Image 309" descr=" ">
            <a:extLst>
              <a:ext uri="{FF2B5EF4-FFF2-40B4-BE49-F238E27FC236}">
                <a16:creationId xmlns:a16="http://schemas.microsoft.com/office/drawing/2014/main" id="{9CE95B01-9ED3-2143-52B6-59DECD1298C9}"/>
              </a:ext>
            </a:extLst>
          </p:cNvPr>
          <p:cNvSpPr/>
          <p:nvPr/>
        </p:nvSpPr>
        <p:spPr>
          <a:xfrm>
            <a:off x="698975" y="1190953"/>
            <a:ext cx="7139533" cy="849667"/>
          </a:xfrm>
          <a:prstGeom prst="roundRect">
            <a:avLst/>
          </a:prstGeom>
          <a:noFill/>
          <a:ln w="19668" cap="flat">
            <a:solidFill>
              <a:srgbClr val="9CBCB9"/>
            </a:solidFill>
            <a:prstDash val="solid"/>
            <a:miter/>
          </a:ln>
        </p:spPr>
        <p:txBody>
          <a:bodyPr/>
          <a:lstStyle/>
          <a:p>
            <a:pPr algn="ctr"/>
            <a:r>
              <a:rPr lang="ca-ES" sz="1400" noProof="0" dirty="0">
                <a:latin typeface="+mj-lt"/>
              </a:rPr>
              <a:t>Catalunya no comença de zero. Disposem d'un ecosistema universitari i de recerca de primer nivell, centres tecnològics, empreses innovadores, una xarxa de talent i infraestructures digitals i científiques. L'estratègia vol maximitzar aquestes oportunitats:</a:t>
            </a:r>
          </a:p>
        </p:txBody>
      </p:sp>
      <p:grpSp>
        <p:nvGrpSpPr>
          <p:cNvPr id="63" name="Group 62">
            <a:extLst>
              <a:ext uri="{FF2B5EF4-FFF2-40B4-BE49-F238E27FC236}">
                <a16:creationId xmlns:a16="http://schemas.microsoft.com/office/drawing/2014/main" id="{6624DE48-3C5E-099D-3007-26EEA61A4DB5}"/>
              </a:ext>
            </a:extLst>
          </p:cNvPr>
          <p:cNvGrpSpPr/>
          <p:nvPr/>
        </p:nvGrpSpPr>
        <p:grpSpPr>
          <a:xfrm>
            <a:off x="790953" y="4817382"/>
            <a:ext cx="7052885" cy="1020740"/>
            <a:chOff x="790953" y="4649518"/>
            <a:chExt cx="5085450" cy="1270596"/>
          </a:xfrm>
        </p:grpSpPr>
        <p:sp>
          <p:nvSpPr>
            <p:cNvPr id="64" name="Rectangle: Rounded Corners 63">
              <a:extLst>
                <a:ext uri="{FF2B5EF4-FFF2-40B4-BE49-F238E27FC236}">
                  <a16:creationId xmlns:a16="http://schemas.microsoft.com/office/drawing/2014/main" id="{458BF9F7-C4DC-57DD-8270-587FE16F02EA}"/>
                </a:ext>
              </a:extLst>
            </p:cNvPr>
            <p:cNvSpPr/>
            <p:nvPr/>
          </p:nvSpPr>
          <p:spPr>
            <a:xfrm>
              <a:off x="790953" y="4649518"/>
              <a:ext cx="5085450" cy="1270596"/>
            </a:xfrm>
            <a:prstGeom prst="roundRect">
              <a:avLst>
                <a:gd name="adj" fmla="val 14269"/>
              </a:avLst>
            </a:prstGeom>
            <a:solidFill>
              <a:srgbClr val="FFFFFF"/>
            </a:solidFill>
            <a:ln w="12684" cap="flat">
              <a:solidFill>
                <a:srgbClr val="000000"/>
              </a:solidFill>
              <a:prstDash val="solid"/>
              <a:miter/>
            </a:ln>
          </p:spPr>
          <p:txBody>
            <a:bodyPr/>
            <a:lstStyle/>
            <a:p>
              <a:endParaRPr lang="ca-ES" noProof="0">
                <a:latin typeface="Helvetica Neue" panose="02000503000000020004"/>
              </a:endParaRPr>
            </a:p>
          </p:txBody>
        </p:sp>
        <p:sp>
          <p:nvSpPr>
            <p:cNvPr id="65" name="TextBox 64">
              <a:extLst>
                <a:ext uri="{FF2B5EF4-FFF2-40B4-BE49-F238E27FC236}">
                  <a16:creationId xmlns:a16="http://schemas.microsoft.com/office/drawing/2014/main" id="{C6A16842-EC5F-3DBA-6C87-8FC8998AE982}"/>
                </a:ext>
              </a:extLst>
            </p:cNvPr>
            <p:cNvSpPr txBox="1"/>
            <p:nvPr/>
          </p:nvSpPr>
          <p:spPr>
            <a:xfrm>
              <a:off x="1370598" y="4718618"/>
              <a:ext cx="4414032" cy="996096"/>
            </a:xfrm>
            <a:prstGeom prst="rect">
              <a:avLst/>
            </a:prstGeom>
            <a:noFill/>
          </p:spPr>
          <p:txBody>
            <a:bodyPr wrap="square">
              <a:spAutoFit/>
            </a:bodyPr>
            <a:lstStyle/>
            <a:p>
              <a:pPr lvl="0">
                <a:defRPr/>
              </a:pPr>
              <a:r>
                <a:rPr kumimoji="0" lang="ca-ES" sz="1400" i="0" u="none" strike="noStrike" kern="1200" cap="none" spc="0" normalizeH="0" baseline="0" noProof="0" dirty="0">
                  <a:ln>
                    <a:noFill/>
                  </a:ln>
                  <a:solidFill>
                    <a:prstClr val="black"/>
                  </a:solidFill>
                  <a:effectLst/>
                  <a:uLnTx/>
                  <a:uFillTx/>
                  <a:latin typeface="Helvetica Neue" panose="02000503000000020004"/>
                  <a:ea typeface="+mn-lt"/>
                  <a:cs typeface="+mn-lt"/>
                  <a:sym typeface="+mn-lt"/>
                </a:rPr>
                <a:t>Talent, recerca, coneixement...</a:t>
              </a:r>
            </a:p>
            <a:p>
              <a:pPr lvl="0">
                <a:defRPr/>
              </a:pPr>
              <a:r>
                <a:rPr kumimoji="0" lang="ca-ES" sz="1600" i="0" u="none" strike="noStrike" kern="1200" cap="none" spc="0" normalizeH="0" baseline="0" noProof="0" dirty="0">
                  <a:ln>
                    <a:noFill/>
                  </a:ln>
                  <a:solidFill>
                    <a:prstClr val="black"/>
                  </a:solidFill>
                  <a:effectLst/>
                  <a:uLnTx/>
                  <a:uFillTx/>
                  <a:latin typeface="Helvetica Neue" panose="02000503000000020004"/>
                  <a:ea typeface="+mn-lt"/>
                  <a:cs typeface="+mn-lt"/>
                  <a:sym typeface="+mn-lt"/>
                </a:rPr>
                <a:t>El sistema universitari és una peça central d'una </a:t>
              </a:r>
              <a:r>
                <a:rPr kumimoji="0" lang="ca-ES" sz="1600" b="1" i="0" u="none" strike="noStrike" kern="1200" cap="none" spc="0" normalizeH="0" baseline="0" noProof="0" dirty="0">
                  <a:ln>
                    <a:noFill/>
                  </a:ln>
                  <a:solidFill>
                    <a:prstClr val="black"/>
                  </a:solidFill>
                  <a:effectLst/>
                  <a:uLnTx/>
                  <a:uFillTx/>
                  <a:latin typeface="Helvetica Neue" panose="02000503000000020004"/>
                  <a:ea typeface="+mn-lt"/>
                  <a:cs typeface="+mn-lt"/>
                  <a:sym typeface="+mn-lt"/>
                </a:rPr>
                <a:t>IA responsable per a Catalunya.</a:t>
              </a:r>
            </a:p>
          </p:txBody>
        </p:sp>
      </p:grpSp>
      <p:sp>
        <p:nvSpPr>
          <p:cNvPr id="68" name="Graphic 53">
            <a:extLst>
              <a:ext uri="{FF2B5EF4-FFF2-40B4-BE49-F238E27FC236}">
                <a16:creationId xmlns:a16="http://schemas.microsoft.com/office/drawing/2014/main" id="{514A112B-C1E6-3710-C78E-D80BAA6B420D}"/>
              </a:ext>
            </a:extLst>
          </p:cNvPr>
          <p:cNvSpPr/>
          <p:nvPr/>
        </p:nvSpPr>
        <p:spPr>
          <a:xfrm>
            <a:off x="824288" y="2223562"/>
            <a:ext cx="1995386" cy="1020740"/>
          </a:xfrm>
          <a:prstGeom prst="roundRect">
            <a:avLst/>
          </a:prstGeom>
          <a:solidFill>
            <a:srgbClr val="9CBCB9">
              <a:alpha val="43922"/>
            </a:srgbClr>
          </a:solidFill>
          <a:ln w="6373" cap="flat">
            <a:noFill/>
            <a:prstDash val="solid"/>
            <a:miter/>
          </a:ln>
        </p:spPr>
        <p:txBody>
          <a:bodyPr/>
          <a:lstStyle/>
          <a:p>
            <a:endParaRPr lang="ca-ES" noProof="0"/>
          </a:p>
        </p:txBody>
      </p:sp>
      <p:sp>
        <p:nvSpPr>
          <p:cNvPr id="72" name="TextBox 71">
            <a:extLst>
              <a:ext uri="{FF2B5EF4-FFF2-40B4-BE49-F238E27FC236}">
                <a16:creationId xmlns:a16="http://schemas.microsoft.com/office/drawing/2014/main" id="{6440EED2-9264-D4F3-C388-AE9E648719F8}"/>
              </a:ext>
            </a:extLst>
          </p:cNvPr>
          <p:cNvSpPr txBox="1"/>
          <p:nvPr/>
        </p:nvSpPr>
        <p:spPr>
          <a:xfrm>
            <a:off x="1602245" y="2244677"/>
            <a:ext cx="537884" cy="584775"/>
          </a:xfrm>
          <a:prstGeom prst="rect">
            <a:avLst/>
          </a:prstGeom>
          <a:noFill/>
        </p:spPr>
        <p:txBody>
          <a:bodyPr wrap="square" rtlCol="0">
            <a:spAutoFit/>
          </a:bodyPr>
          <a:lstStyle/>
          <a:p>
            <a:pPr algn="ctr"/>
            <a:r>
              <a:rPr lang="ca-ES" sz="3200" b="1" noProof="0">
                <a:latin typeface="+mj-lt"/>
              </a:rPr>
              <a:t>8</a:t>
            </a:r>
            <a:endParaRPr lang="ca-ES" sz="2400" b="1" noProof="0">
              <a:latin typeface="+mj-lt"/>
            </a:endParaRPr>
          </a:p>
        </p:txBody>
      </p:sp>
      <p:sp>
        <p:nvSpPr>
          <p:cNvPr id="73" name="TextBox 72">
            <a:extLst>
              <a:ext uri="{FF2B5EF4-FFF2-40B4-BE49-F238E27FC236}">
                <a16:creationId xmlns:a16="http://schemas.microsoft.com/office/drawing/2014/main" id="{6E6A8513-0D1A-CE1B-C715-B8541FF6E65A}"/>
              </a:ext>
            </a:extLst>
          </p:cNvPr>
          <p:cNvSpPr txBox="1"/>
          <p:nvPr/>
        </p:nvSpPr>
        <p:spPr>
          <a:xfrm>
            <a:off x="1141325" y="2834124"/>
            <a:ext cx="1548678" cy="307777"/>
          </a:xfrm>
          <a:prstGeom prst="rect">
            <a:avLst/>
          </a:prstGeom>
          <a:noFill/>
        </p:spPr>
        <p:txBody>
          <a:bodyPr wrap="square" rtlCol="0">
            <a:spAutoFit/>
          </a:bodyPr>
          <a:lstStyle/>
          <a:p>
            <a:r>
              <a:rPr lang="ca-ES" sz="1400" noProof="0">
                <a:latin typeface="+mj-lt"/>
              </a:rPr>
              <a:t>Eixos estratègics</a:t>
            </a:r>
          </a:p>
        </p:txBody>
      </p:sp>
      <p:sp>
        <p:nvSpPr>
          <p:cNvPr id="80" name="Text Placeholder 1">
            <a:extLst>
              <a:ext uri="{FF2B5EF4-FFF2-40B4-BE49-F238E27FC236}">
                <a16:creationId xmlns:a16="http://schemas.microsoft.com/office/drawing/2014/main" id="{F9758CEE-3105-A53A-5495-66EAA08C0AC1}"/>
              </a:ext>
            </a:extLst>
          </p:cNvPr>
          <p:cNvSpPr txBox="1">
            <a:spLocks/>
          </p:cNvSpPr>
          <p:nvPr/>
        </p:nvSpPr>
        <p:spPr>
          <a:xfrm>
            <a:off x="824287" y="3378588"/>
            <a:ext cx="10782666" cy="341632"/>
          </a:xfrm>
          <a:prstGeom prst="rect">
            <a:avLst/>
          </a:prstGeom>
        </p:spPr>
        <p:txBody>
          <a:bodyPr/>
          <a:lstStyle>
            <a:lvl1pPr marL="171416" indent="-171416" algn="l" defTabSz="457109"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01" indent="-142846" algn="l" defTabSz="457109"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386" indent="-114277" algn="l" defTabSz="457109"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799940" indent="-114277" algn="l" defTabSz="457109"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494" indent="-114277" algn="l" defTabSz="457109"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049" indent="-114277" algn="l" defTabSz="457109"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603" indent="-114277" algn="l" defTabSz="457109"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157" indent="-114277" algn="l" defTabSz="457109"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2711" indent="-114277" algn="l" defTabSz="457109"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marL="0" indent="0">
              <a:buNone/>
            </a:pPr>
            <a:r>
              <a:rPr lang="ca-ES" noProof="0">
                <a:latin typeface="Helvetica Neue" panose="02000503000000020004"/>
                <a:ea typeface="+mn-lt"/>
                <a:cs typeface="+mn-lt"/>
                <a:sym typeface="+mn-lt"/>
              </a:rPr>
              <a:t>5 principis rectors:</a:t>
            </a:r>
          </a:p>
        </p:txBody>
      </p:sp>
      <p:grpSp>
        <p:nvGrpSpPr>
          <p:cNvPr id="81" name="Group 80">
            <a:extLst>
              <a:ext uri="{FF2B5EF4-FFF2-40B4-BE49-F238E27FC236}">
                <a16:creationId xmlns:a16="http://schemas.microsoft.com/office/drawing/2014/main" id="{05ACFF57-72AD-0F52-A2E1-5F3BE954F63F}"/>
              </a:ext>
            </a:extLst>
          </p:cNvPr>
          <p:cNvGrpSpPr/>
          <p:nvPr/>
        </p:nvGrpSpPr>
        <p:grpSpPr>
          <a:xfrm>
            <a:off x="824287" y="3842139"/>
            <a:ext cx="7021482" cy="690736"/>
            <a:chOff x="614059" y="4127081"/>
            <a:chExt cx="10782666" cy="677489"/>
          </a:xfrm>
        </p:grpSpPr>
        <p:grpSp>
          <p:nvGrpSpPr>
            <p:cNvPr id="82" name="Group 81">
              <a:extLst>
                <a:ext uri="{FF2B5EF4-FFF2-40B4-BE49-F238E27FC236}">
                  <a16:creationId xmlns:a16="http://schemas.microsoft.com/office/drawing/2014/main" id="{9821B6F5-C82B-5814-C112-4FC20D1A122A}"/>
                </a:ext>
              </a:extLst>
            </p:cNvPr>
            <p:cNvGrpSpPr/>
            <p:nvPr/>
          </p:nvGrpSpPr>
          <p:grpSpPr>
            <a:xfrm>
              <a:off x="614059" y="4127081"/>
              <a:ext cx="2052236" cy="677488"/>
              <a:chOff x="14058447" y="1709247"/>
              <a:chExt cx="5026204" cy="1057647"/>
            </a:xfrm>
          </p:grpSpPr>
          <p:sp>
            <p:nvSpPr>
              <p:cNvPr id="95" name="Rectangle: Rounded Corners 94">
                <a:extLst>
                  <a:ext uri="{FF2B5EF4-FFF2-40B4-BE49-F238E27FC236}">
                    <a16:creationId xmlns:a16="http://schemas.microsoft.com/office/drawing/2014/main" id="{938919BA-2D6B-44D4-C1B2-DFDE945C5FA1}"/>
                  </a:ext>
                </a:extLst>
              </p:cNvPr>
              <p:cNvSpPr/>
              <p:nvPr/>
            </p:nvSpPr>
            <p:spPr>
              <a:xfrm>
                <a:off x="14058447" y="1709247"/>
                <a:ext cx="5026204" cy="1057647"/>
              </a:xfrm>
              <a:prstGeom prst="roundRect">
                <a:avLst>
                  <a:gd name="adj" fmla="val 29660"/>
                </a:avLst>
              </a:prstGeom>
              <a:solidFill>
                <a:srgbClr val="FFFFFF"/>
              </a:solidFill>
              <a:ln w="12684" cap="flat">
                <a:solidFill>
                  <a:srgbClr val="000000"/>
                </a:solidFill>
                <a:prstDash val="solid"/>
                <a:miter/>
              </a:ln>
            </p:spPr>
            <p:txBody>
              <a:bodyPr anchor="ctr"/>
              <a:lstStyle/>
              <a:p>
                <a:pPr algn="ctr"/>
                <a:r>
                  <a:rPr lang="ca-ES" sz="1200" noProof="0">
                    <a:latin typeface="Helvetica Neue" panose="02000503000000020004"/>
                  </a:rPr>
                  <a:t>Ètica i democràcia</a:t>
                </a:r>
              </a:p>
            </p:txBody>
          </p:sp>
          <p:sp>
            <p:nvSpPr>
              <p:cNvPr id="96" name="TextBox 95">
                <a:extLst>
                  <a:ext uri="{FF2B5EF4-FFF2-40B4-BE49-F238E27FC236}">
                    <a16:creationId xmlns:a16="http://schemas.microsoft.com/office/drawing/2014/main" id="{C281BE62-B3ED-AD86-6A31-443040E10744}"/>
                  </a:ext>
                </a:extLst>
              </p:cNvPr>
              <p:cNvSpPr txBox="1"/>
              <p:nvPr/>
            </p:nvSpPr>
            <p:spPr>
              <a:xfrm>
                <a:off x="14634998" y="1791797"/>
                <a:ext cx="4362608" cy="4005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ca-ES" sz="1100" i="0" u="none" strike="noStrike" kern="1200" cap="none" spc="0" normalizeH="0" baseline="0" noProof="0">
                  <a:ln>
                    <a:noFill/>
                  </a:ln>
                  <a:solidFill>
                    <a:prstClr val="black"/>
                  </a:solidFill>
                  <a:effectLst/>
                  <a:uLnTx/>
                  <a:uFillTx/>
                  <a:latin typeface="Helvetica Neue" panose="02000503000000020004"/>
                  <a:ea typeface="+mn-lt"/>
                  <a:cs typeface="+mn-lt"/>
                  <a:sym typeface="+mn-lt"/>
                </a:endParaRPr>
              </a:p>
            </p:txBody>
          </p:sp>
        </p:grpSp>
        <p:grpSp>
          <p:nvGrpSpPr>
            <p:cNvPr id="83" name="Group 82">
              <a:extLst>
                <a:ext uri="{FF2B5EF4-FFF2-40B4-BE49-F238E27FC236}">
                  <a16:creationId xmlns:a16="http://schemas.microsoft.com/office/drawing/2014/main" id="{262ACABD-8327-B3AF-6DDF-8137F00B7FC2}"/>
                </a:ext>
              </a:extLst>
            </p:cNvPr>
            <p:cNvGrpSpPr/>
            <p:nvPr/>
          </p:nvGrpSpPr>
          <p:grpSpPr>
            <a:xfrm>
              <a:off x="2796666" y="4127082"/>
              <a:ext cx="2052236" cy="677488"/>
              <a:chOff x="14058447" y="1709249"/>
              <a:chExt cx="5026204" cy="1057647"/>
            </a:xfrm>
          </p:grpSpPr>
          <p:sp>
            <p:nvSpPr>
              <p:cNvPr id="93" name="Rectangle: Rounded Corners 92">
                <a:extLst>
                  <a:ext uri="{FF2B5EF4-FFF2-40B4-BE49-F238E27FC236}">
                    <a16:creationId xmlns:a16="http://schemas.microsoft.com/office/drawing/2014/main" id="{C69CC1C9-E0FE-BA61-AD51-C018CBF1E469}"/>
                  </a:ext>
                </a:extLst>
              </p:cNvPr>
              <p:cNvSpPr/>
              <p:nvPr/>
            </p:nvSpPr>
            <p:spPr>
              <a:xfrm>
                <a:off x="14058447" y="1709249"/>
                <a:ext cx="5026204" cy="1057647"/>
              </a:xfrm>
              <a:prstGeom prst="roundRect">
                <a:avLst>
                  <a:gd name="adj" fmla="val 29660"/>
                </a:avLst>
              </a:prstGeom>
              <a:solidFill>
                <a:srgbClr val="FFFFFF"/>
              </a:solidFill>
              <a:ln w="12684" cap="flat">
                <a:solidFill>
                  <a:srgbClr val="000000"/>
                </a:solidFill>
                <a:prstDash val="solid"/>
                <a:miter/>
              </a:ln>
            </p:spPr>
            <p:txBody>
              <a:bodyPr anchor="ctr"/>
              <a:lstStyle/>
              <a:p>
                <a:pPr algn="ctr"/>
                <a:r>
                  <a:rPr lang="ca-ES" sz="1200" noProof="0">
                    <a:latin typeface="Helvetica Neue" panose="02000503000000020004"/>
                  </a:rPr>
                  <a:t>Transparència i innovació</a:t>
                </a:r>
              </a:p>
            </p:txBody>
          </p:sp>
          <p:sp>
            <p:nvSpPr>
              <p:cNvPr id="94" name="TextBox 93">
                <a:extLst>
                  <a:ext uri="{FF2B5EF4-FFF2-40B4-BE49-F238E27FC236}">
                    <a16:creationId xmlns:a16="http://schemas.microsoft.com/office/drawing/2014/main" id="{8CFB5702-37EC-5C2B-9FCA-F7E33F8E7F5B}"/>
                  </a:ext>
                </a:extLst>
              </p:cNvPr>
              <p:cNvSpPr txBox="1"/>
              <p:nvPr/>
            </p:nvSpPr>
            <p:spPr>
              <a:xfrm>
                <a:off x="14634998" y="1791795"/>
                <a:ext cx="4362608" cy="4005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ca-ES" sz="1100" i="0" u="none" strike="noStrike" kern="1200" cap="none" spc="0" normalizeH="0" baseline="0" noProof="0">
                  <a:ln>
                    <a:noFill/>
                  </a:ln>
                  <a:solidFill>
                    <a:prstClr val="black"/>
                  </a:solidFill>
                  <a:effectLst/>
                  <a:uLnTx/>
                  <a:uFillTx/>
                  <a:latin typeface="Helvetica Neue" panose="02000503000000020004"/>
                  <a:ea typeface="+mn-lt"/>
                  <a:cs typeface="+mn-lt"/>
                  <a:sym typeface="+mn-lt"/>
                </a:endParaRPr>
              </a:p>
            </p:txBody>
          </p:sp>
        </p:grpSp>
        <p:grpSp>
          <p:nvGrpSpPr>
            <p:cNvPr id="84" name="Group 83">
              <a:extLst>
                <a:ext uri="{FF2B5EF4-FFF2-40B4-BE49-F238E27FC236}">
                  <a16:creationId xmlns:a16="http://schemas.microsoft.com/office/drawing/2014/main" id="{57F37471-629C-3A7B-DF49-1E519755354E}"/>
                </a:ext>
              </a:extLst>
            </p:cNvPr>
            <p:cNvGrpSpPr/>
            <p:nvPr/>
          </p:nvGrpSpPr>
          <p:grpSpPr>
            <a:xfrm>
              <a:off x="4979273" y="4127082"/>
              <a:ext cx="2052236" cy="677488"/>
              <a:chOff x="14058447" y="1709249"/>
              <a:chExt cx="5026204" cy="1057647"/>
            </a:xfrm>
          </p:grpSpPr>
          <p:sp>
            <p:nvSpPr>
              <p:cNvPr id="91" name="Rectangle: Rounded Corners 90">
                <a:extLst>
                  <a:ext uri="{FF2B5EF4-FFF2-40B4-BE49-F238E27FC236}">
                    <a16:creationId xmlns:a16="http://schemas.microsoft.com/office/drawing/2014/main" id="{B49366F8-451C-491F-9C33-AFF3AF97B09B}"/>
                  </a:ext>
                </a:extLst>
              </p:cNvPr>
              <p:cNvSpPr/>
              <p:nvPr/>
            </p:nvSpPr>
            <p:spPr>
              <a:xfrm>
                <a:off x="14058447" y="1709249"/>
                <a:ext cx="5026204" cy="1057647"/>
              </a:xfrm>
              <a:prstGeom prst="roundRect">
                <a:avLst>
                  <a:gd name="adj" fmla="val 29660"/>
                </a:avLst>
              </a:prstGeom>
              <a:solidFill>
                <a:srgbClr val="FFFFFF"/>
              </a:solidFill>
              <a:ln w="12684" cap="flat">
                <a:solidFill>
                  <a:srgbClr val="000000"/>
                </a:solidFill>
                <a:prstDash val="solid"/>
                <a:miter/>
              </a:ln>
            </p:spPr>
            <p:txBody>
              <a:bodyPr anchor="ctr"/>
              <a:lstStyle/>
              <a:p>
                <a:pPr algn="ctr"/>
                <a:r>
                  <a:rPr lang="ca-ES" sz="1200" noProof="0" dirty="0">
                    <a:latin typeface="Helvetica Neue" panose="02000503000000020004"/>
                  </a:rPr>
                  <a:t>Equitat, diversitat i inclusió</a:t>
                </a:r>
              </a:p>
            </p:txBody>
          </p:sp>
          <p:sp>
            <p:nvSpPr>
              <p:cNvPr id="92" name="TextBox 91">
                <a:extLst>
                  <a:ext uri="{FF2B5EF4-FFF2-40B4-BE49-F238E27FC236}">
                    <a16:creationId xmlns:a16="http://schemas.microsoft.com/office/drawing/2014/main" id="{EE7E1052-3832-34A9-1C72-448838DD6E62}"/>
                  </a:ext>
                </a:extLst>
              </p:cNvPr>
              <p:cNvSpPr txBox="1"/>
              <p:nvPr/>
            </p:nvSpPr>
            <p:spPr>
              <a:xfrm>
                <a:off x="14634998" y="1791795"/>
                <a:ext cx="4362608" cy="4005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ca-ES" sz="1100" i="0" u="none" strike="noStrike" kern="1200" cap="none" spc="0" normalizeH="0" baseline="0" noProof="0">
                  <a:ln>
                    <a:noFill/>
                  </a:ln>
                  <a:solidFill>
                    <a:prstClr val="black"/>
                  </a:solidFill>
                  <a:effectLst/>
                  <a:uLnTx/>
                  <a:uFillTx/>
                  <a:latin typeface="Helvetica Neue" panose="02000503000000020004"/>
                  <a:ea typeface="+mn-lt"/>
                  <a:cs typeface="+mn-lt"/>
                  <a:sym typeface="+mn-lt"/>
                </a:endParaRPr>
              </a:p>
            </p:txBody>
          </p:sp>
        </p:grpSp>
        <p:grpSp>
          <p:nvGrpSpPr>
            <p:cNvPr id="85" name="Group 84">
              <a:extLst>
                <a:ext uri="{FF2B5EF4-FFF2-40B4-BE49-F238E27FC236}">
                  <a16:creationId xmlns:a16="http://schemas.microsoft.com/office/drawing/2014/main" id="{5DBCED5F-F0BD-A512-3994-2BBD336659AB}"/>
                </a:ext>
              </a:extLst>
            </p:cNvPr>
            <p:cNvGrpSpPr/>
            <p:nvPr/>
          </p:nvGrpSpPr>
          <p:grpSpPr>
            <a:xfrm>
              <a:off x="7161881" y="4127082"/>
              <a:ext cx="2052236" cy="677488"/>
              <a:chOff x="14058447" y="1709249"/>
              <a:chExt cx="5026204" cy="1057647"/>
            </a:xfrm>
          </p:grpSpPr>
          <p:sp>
            <p:nvSpPr>
              <p:cNvPr id="89" name="Rectangle: Rounded Corners 88">
                <a:extLst>
                  <a:ext uri="{FF2B5EF4-FFF2-40B4-BE49-F238E27FC236}">
                    <a16:creationId xmlns:a16="http://schemas.microsoft.com/office/drawing/2014/main" id="{BC4CEDFF-A8D1-1799-7974-B181BB4CABB0}"/>
                  </a:ext>
                </a:extLst>
              </p:cNvPr>
              <p:cNvSpPr/>
              <p:nvPr/>
            </p:nvSpPr>
            <p:spPr>
              <a:xfrm>
                <a:off x="14058447" y="1709249"/>
                <a:ext cx="5026204" cy="1057647"/>
              </a:xfrm>
              <a:prstGeom prst="roundRect">
                <a:avLst>
                  <a:gd name="adj" fmla="val 29660"/>
                </a:avLst>
              </a:prstGeom>
              <a:solidFill>
                <a:srgbClr val="FFFFFF"/>
              </a:solidFill>
              <a:ln w="12684" cap="flat">
                <a:solidFill>
                  <a:srgbClr val="000000"/>
                </a:solidFill>
                <a:prstDash val="solid"/>
                <a:miter/>
              </a:ln>
            </p:spPr>
            <p:txBody>
              <a:bodyPr/>
              <a:lstStyle/>
              <a:p>
                <a:pPr algn="ctr"/>
                <a:r>
                  <a:rPr lang="ca-ES" sz="1200" noProof="0" dirty="0">
                    <a:latin typeface="Helvetica Neue" panose="02000503000000020004"/>
                  </a:rPr>
                  <a:t>Sostenibilitat territorial</a:t>
                </a:r>
              </a:p>
            </p:txBody>
          </p:sp>
          <p:sp>
            <p:nvSpPr>
              <p:cNvPr id="90" name="TextBox 89">
                <a:extLst>
                  <a:ext uri="{FF2B5EF4-FFF2-40B4-BE49-F238E27FC236}">
                    <a16:creationId xmlns:a16="http://schemas.microsoft.com/office/drawing/2014/main" id="{E837CA66-1A42-B9F6-527A-AE73CBE15804}"/>
                  </a:ext>
                </a:extLst>
              </p:cNvPr>
              <p:cNvSpPr txBox="1"/>
              <p:nvPr/>
            </p:nvSpPr>
            <p:spPr>
              <a:xfrm>
                <a:off x="14634998" y="1791795"/>
                <a:ext cx="4362608" cy="4005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ca-ES" sz="1100" i="0" u="none" strike="noStrike" kern="1200" cap="none" spc="0" normalizeH="0" baseline="0" noProof="0">
                  <a:ln>
                    <a:noFill/>
                  </a:ln>
                  <a:solidFill>
                    <a:prstClr val="black"/>
                  </a:solidFill>
                  <a:effectLst/>
                  <a:uLnTx/>
                  <a:uFillTx/>
                  <a:latin typeface="Helvetica Neue" panose="02000503000000020004"/>
                  <a:ea typeface="+mn-lt"/>
                  <a:cs typeface="+mn-lt"/>
                  <a:sym typeface="+mn-lt"/>
                </a:endParaRPr>
              </a:p>
            </p:txBody>
          </p:sp>
        </p:grpSp>
        <p:grpSp>
          <p:nvGrpSpPr>
            <p:cNvPr id="86" name="Group 85">
              <a:extLst>
                <a:ext uri="{FF2B5EF4-FFF2-40B4-BE49-F238E27FC236}">
                  <a16:creationId xmlns:a16="http://schemas.microsoft.com/office/drawing/2014/main" id="{6B8FD3F4-2868-A8D9-144C-4C3702589581}"/>
                </a:ext>
              </a:extLst>
            </p:cNvPr>
            <p:cNvGrpSpPr/>
            <p:nvPr/>
          </p:nvGrpSpPr>
          <p:grpSpPr>
            <a:xfrm>
              <a:off x="9344489" y="4127082"/>
              <a:ext cx="2052236" cy="677488"/>
              <a:chOff x="14058447" y="1709249"/>
              <a:chExt cx="5026204" cy="1057647"/>
            </a:xfrm>
          </p:grpSpPr>
          <p:sp>
            <p:nvSpPr>
              <p:cNvPr id="87" name="Rectangle: Rounded Corners 86">
                <a:extLst>
                  <a:ext uri="{FF2B5EF4-FFF2-40B4-BE49-F238E27FC236}">
                    <a16:creationId xmlns:a16="http://schemas.microsoft.com/office/drawing/2014/main" id="{ABDD47C0-2D7B-5799-2E1C-0530C9052A8E}"/>
                  </a:ext>
                </a:extLst>
              </p:cNvPr>
              <p:cNvSpPr/>
              <p:nvPr/>
            </p:nvSpPr>
            <p:spPr>
              <a:xfrm>
                <a:off x="14058447" y="1709249"/>
                <a:ext cx="5026204" cy="1057647"/>
              </a:xfrm>
              <a:prstGeom prst="roundRect">
                <a:avLst>
                  <a:gd name="adj" fmla="val 29660"/>
                </a:avLst>
              </a:prstGeom>
              <a:solidFill>
                <a:srgbClr val="FFFFFF"/>
              </a:solidFill>
              <a:ln w="12684" cap="flat">
                <a:solidFill>
                  <a:srgbClr val="000000"/>
                </a:solidFill>
                <a:prstDash val="solid"/>
                <a:miter/>
              </a:ln>
            </p:spPr>
            <p:txBody>
              <a:bodyPr anchor="ctr"/>
              <a:lstStyle/>
              <a:p>
                <a:pPr algn="ctr"/>
                <a:r>
                  <a:rPr lang="ca-ES" sz="1200" noProof="0" dirty="0">
                    <a:latin typeface="Helvetica Neue" panose="02000503000000020004"/>
                  </a:rPr>
                  <a:t>Col·laboració publicoprivada</a:t>
                </a:r>
              </a:p>
            </p:txBody>
          </p:sp>
          <p:sp>
            <p:nvSpPr>
              <p:cNvPr id="88" name="TextBox 87">
                <a:extLst>
                  <a:ext uri="{FF2B5EF4-FFF2-40B4-BE49-F238E27FC236}">
                    <a16:creationId xmlns:a16="http://schemas.microsoft.com/office/drawing/2014/main" id="{AD47AE42-6239-769C-74FF-CFA99C2FCCC6}"/>
                  </a:ext>
                </a:extLst>
              </p:cNvPr>
              <p:cNvSpPr txBox="1"/>
              <p:nvPr/>
            </p:nvSpPr>
            <p:spPr>
              <a:xfrm>
                <a:off x="14634998" y="1791795"/>
                <a:ext cx="4362608" cy="4005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ca-ES" sz="1100" i="0" u="none" strike="noStrike" kern="1200" cap="none" spc="0" normalizeH="0" baseline="0" noProof="0">
                  <a:ln>
                    <a:noFill/>
                  </a:ln>
                  <a:solidFill>
                    <a:prstClr val="black"/>
                  </a:solidFill>
                  <a:effectLst/>
                  <a:uLnTx/>
                  <a:uFillTx/>
                  <a:latin typeface="Helvetica Neue" panose="02000503000000020004"/>
                  <a:ea typeface="+mn-lt"/>
                  <a:cs typeface="+mn-lt"/>
                  <a:sym typeface="+mn-lt"/>
                </a:endParaRPr>
              </a:p>
            </p:txBody>
          </p:sp>
        </p:grpSp>
      </p:grpSp>
      <p:pic>
        <p:nvPicPr>
          <p:cNvPr id="97" name="Graphic 96">
            <a:extLst>
              <a:ext uri="{FF2B5EF4-FFF2-40B4-BE49-F238E27FC236}">
                <a16:creationId xmlns:a16="http://schemas.microsoft.com/office/drawing/2014/main" id="{818CCD30-4BDE-CADB-7990-D823A3517E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5071" y="4961196"/>
            <a:ext cx="491551" cy="330416"/>
          </a:xfrm>
          <a:prstGeom prst="rect">
            <a:avLst/>
          </a:prstGeom>
        </p:spPr>
      </p:pic>
      <p:pic>
        <p:nvPicPr>
          <p:cNvPr id="2" name="Imatge 8">
            <a:extLst>
              <a:ext uri="{FF2B5EF4-FFF2-40B4-BE49-F238E27FC236}">
                <a16:creationId xmlns:a16="http://schemas.microsoft.com/office/drawing/2014/main" id="{3E446026-A0CA-327E-7433-F2B07AC1CC73}"/>
              </a:ext>
            </a:extLst>
          </p:cNvPr>
          <p:cNvPicPr>
            <a:picLocks noChangeAspect="1"/>
          </p:cNvPicPr>
          <p:nvPr/>
        </p:nvPicPr>
        <p:blipFill>
          <a:blip r:embed="rId4"/>
          <a:stretch>
            <a:fillRect/>
          </a:stretch>
        </p:blipFill>
        <p:spPr>
          <a:xfrm>
            <a:off x="8028710" y="1203890"/>
            <a:ext cx="3616961" cy="4634231"/>
          </a:xfrm>
          <a:prstGeom prst="rect">
            <a:avLst/>
          </a:prstGeom>
          <a:ln>
            <a:solidFill>
              <a:schemeClr val="tx1"/>
            </a:solidFill>
          </a:ln>
        </p:spPr>
      </p:pic>
      <p:sp>
        <p:nvSpPr>
          <p:cNvPr id="4" name="Contenidor de text 13">
            <a:extLst>
              <a:ext uri="{FF2B5EF4-FFF2-40B4-BE49-F238E27FC236}">
                <a16:creationId xmlns:a16="http://schemas.microsoft.com/office/drawing/2014/main" id="{2F388AD1-4FDA-FF1F-BE09-90CC665F704D}"/>
              </a:ext>
            </a:extLst>
          </p:cNvPr>
          <p:cNvSpPr txBox="1">
            <a:spLocks/>
          </p:cNvSpPr>
          <p:nvPr/>
        </p:nvSpPr>
        <p:spPr>
          <a:xfrm>
            <a:off x="3154166" y="2262268"/>
            <a:ext cx="3577246" cy="1418345"/>
          </a:xfrm>
          <a:prstGeom prst="rect">
            <a:avLst/>
          </a:prstGeom>
        </p:spPr>
        <p:txBody>
          <a:bodyPr/>
          <a:lstStyle>
            <a:lvl1pPr marL="0" indent="0" algn="l" defTabSz="914400" rtl="0" eaLnBrk="1" latinLnBrk="0" hangingPunct="1">
              <a:lnSpc>
                <a:spcPct val="90000"/>
              </a:lnSpc>
              <a:spcBef>
                <a:spcPts val="1000"/>
              </a:spcBef>
              <a:buClr>
                <a:srgbClr val="C00000"/>
              </a:buClr>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500"/>
              </a:spcBef>
              <a:buFont typeface="Arial" panose="020B0604020202020204" pitchFamily="34" charset="0"/>
              <a:buChar char="•"/>
            </a:pPr>
            <a:r>
              <a:rPr lang="ca-ES" sz="1600" noProof="0"/>
              <a:t>Infraestructures d’IA</a:t>
            </a:r>
          </a:p>
          <a:p>
            <a:pPr marL="285750" indent="-285750">
              <a:spcBef>
                <a:spcPts val="500"/>
              </a:spcBef>
              <a:buFont typeface="Arial" panose="020B0604020202020204" pitchFamily="34" charset="0"/>
              <a:buChar char="•"/>
            </a:pPr>
            <a:r>
              <a:rPr lang="ca-ES" sz="1600" noProof="0" dirty="0"/>
              <a:t>Talent en IA</a:t>
            </a:r>
          </a:p>
          <a:p>
            <a:pPr marL="285750" indent="-285750">
              <a:spcBef>
                <a:spcPts val="500"/>
              </a:spcBef>
              <a:buFont typeface="Arial" panose="020B0604020202020204" pitchFamily="34" charset="0"/>
              <a:buChar char="•"/>
            </a:pPr>
            <a:r>
              <a:rPr lang="ca-ES" sz="1600" noProof="0" dirty="0"/>
              <a:t>Recerca en IA</a:t>
            </a:r>
          </a:p>
          <a:p>
            <a:pPr marL="285750" indent="-285750">
              <a:spcBef>
                <a:spcPts val="500"/>
              </a:spcBef>
              <a:buFont typeface="Arial" panose="020B0604020202020204" pitchFamily="34" charset="0"/>
              <a:buChar char="•"/>
            </a:pPr>
            <a:r>
              <a:rPr lang="ca-ES" sz="1600" noProof="0" dirty="0"/>
              <a:t>IA a l’empresa</a:t>
            </a:r>
          </a:p>
        </p:txBody>
      </p:sp>
      <p:sp>
        <p:nvSpPr>
          <p:cNvPr id="5" name="Contenidor de text 13">
            <a:extLst>
              <a:ext uri="{FF2B5EF4-FFF2-40B4-BE49-F238E27FC236}">
                <a16:creationId xmlns:a16="http://schemas.microsoft.com/office/drawing/2014/main" id="{6F201B96-9C7D-D2D0-175A-AC76CBAE0E88}"/>
              </a:ext>
            </a:extLst>
          </p:cNvPr>
          <p:cNvSpPr txBox="1">
            <a:spLocks/>
          </p:cNvSpPr>
          <p:nvPr/>
        </p:nvSpPr>
        <p:spPr>
          <a:xfrm>
            <a:off x="5507605" y="2244677"/>
            <a:ext cx="2609490" cy="1418345"/>
          </a:xfrm>
          <a:prstGeom prst="rect">
            <a:avLst/>
          </a:prstGeom>
        </p:spPr>
        <p:txBody>
          <a:bodyPr/>
          <a:lstStyle>
            <a:lvl1pPr marL="0" indent="0" algn="l" defTabSz="914400" rtl="0" eaLnBrk="1" latinLnBrk="0" hangingPunct="1">
              <a:lnSpc>
                <a:spcPct val="90000"/>
              </a:lnSpc>
              <a:spcBef>
                <a:spcPts val="1000"/>
              </a:spcBef>
              <a:buClr>
                <a:srgbClr val="C00000"/>
              </a:buClr>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500"/>
              </a:spcBef>
              <a:buFont typeface="Arial" panose="020B0604020202020204" pitchFamily="34" charset="0"/>
              <a:buChar char="•"/>
            </a:pPr>
            <a:r>
              <a:rPr lang="ca-ES" sz="1600" noProof="0"/>
              <a:t>IA en el sector públic</a:t>
            </a:r>
          </a:p>
          <a:p>
            <a:pPr marL="285750" indent="-285750">
              <a:spcBef>
                <a:spcPts val="500"/>
              </a:spcBef>
              <a:buFont typeface="Arial" panose="020B0604020202020204" pitchFamily="34" charset="0"/>
              <a:buChar char="•"/>
            </a:pPr>
            <a:r>
              <a:rPr lang="ca-ES" sz="1600" noProof="0" dirty="0"/>
              <a:t>Ètica, regulació i garanties</a:t>
            </a:r>
          </a:p>
          <a:p>
            <a:pPr marL="285750" indent="-285750">
              <a:spcBef>
                <a:spcPts val="500"/>
              </a:spcBef>
              <a:buFont typeface="Arial" panose="020B0604020202020204" pitchFamily="34" charset="0"/>
              <a:buChar char="•"/>
            </a:pPr>
            <a:r>
              <a:rPr lang="ca-ES" sz="1600" noProof="0" dirty="0"/>
              <a:t>Societat digital</a:t>
            </a:r>
          </a:p>
          <a:p>
            <a:pPr marL="285750" indent="-285750">
              <a:spcBef>
                <a:spcPts val="500"/>
              </a:spcBef>
              <a:buFont typeface="Arial" panose="020B0604020202020204" pitchFamily="34" charset="0"/>
              <a:buChar char="•"/>
            </a:pPr>
            <a:r>
              <a:rPr lang="ca-ES" sz="1600" noProof="0" dirty="0"/>
              <a:t>Projecció global</a:t>
            </a:r>
          </a:p>
        </p:txBody>
      </p:sp>
    </p:spTree>
    <p:extLst>
      <p:ext uri="{BB962C8B-B14F-4D97-AF65-F5344CB8AC3E}">
        <p14:creationId xmlns:p14="http://schemas.microsoft.com/office/powerpoint/2010/main" val="2656771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400F-89B5-4F12-040D-0E43971E1875}"/>
            </a:ext>
          </a:extLst>
        </p:cNvPr>
        <p:cNvGrpSpPr/>
        <p:nvPr/>
      </p:nvGrpSpPr>
      <p:grpSpPr>
        <a:xfrm>
          <a:off x="0" y="0"/>
          <a:ext cx="0" cy="0"/>
          <a:chOff x="0" y="0"/>
          <a:chExt cx="0" cy="0"/>
        </a:xfrm>
      </p:grpSpPr>
      <p:sp>
        <p:nvSpPr>
          <p:cNvPr id="8" name="Título 3">
            <a:extLst>
              <a:ext uri="{FF2B5EF4-FFF2-40B4-BE49-F238E27FC236}">
                <a16:creationId xmlns:a16="http://schemas.microsoft.com/office/drawing/2014/main" id="{566DC372-5ED3-CA03-D68D-4F3F562FCE90}"/>
              </a:ext>
            </a:extLst>
          </p:cNvPr>
          <p:cNvSpPr txBox="1">
            <a:spLocks/>
          </p:cNvSpPr>
          <p:nvPr/>
        </p:nvSpPr>
        <p:spPr>
          <a:xfrm>
            <a:off x="698976" y="425306"/>
            <a:ext cx="10759576" cy="428232"/>
          </a:xfrm>
          <a:prstGeom prst="rect">
            <a:avLst/>
          </a:prstGeom>
        </p:spPr>
        <p:txBody>
          <a:bodyPr lIns="0" tIns="0" rIns="0" bIns="0">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ca-ES" sz="3100" dirty="0">
                <a:latin typeface="+mn-lt"/>
              </a:rPr>
              <a:t>Model d’adopció de la IA a l’Administració Pública</a:t>
            </a:r>
          </a:p>
        </p:txBody>
      </p:sp>
      <p:grpSp>
        <p:nvGrpSpPr>
          <p:cNvPr id="9" name="Agrupa 8">
            <a:extLst>
              <a:ext uri="{FF2B5EF4-FFF2-40B4-BE49-F238E27FC236}">
                <a16:creationId xmlns:a16="http://schemas.microsoft.com/office/drawing/2014/main" id="{202FB584-92D9-9DC1-AD56-252C19524CEA}"/>
              </a:ext>
            </a:extLst>
          </p:cNvPr>
          <p:cNvGrpSpPr/>
          <p:nvPr/>
        </p:nvGrpSpPr>
        <p:grpSpPr>
          <a:xfrm>
            <a:off x="968718" y="1051560"/>
            <a:ext cx="9656610" cy="13018385"/>
            <a:chOff x="420078" y="1189490"/>
            <a:chExt cx="11351844" cy="13877151"/>
          </a:xfrm>
        </p:grpSpPr>
        <p:grpSp>
          <p:nvGrpSpPr>
            <p:cNvPr id="10" name="Grupo 252">
              <a:extLst>
                <a:ext uri="{FF2B5EF4-FFF2-40B4-BE49-F238E27FC236}">
                  <a16:creationId xmlns:a16="http://schemas.microsoft.com/office/drawing/2014/main" id="{B903705D-7DA7-7B2F-BB84-E9CD44E6371A}"/>
                </a:ext>
              </a:extLst>
            </p:cNvPr>
            <p:cNvGrpSpPr/>
            <p:nvPr/>
          </p:nvGrpSpPr>
          <p:grpSpPr>
            <a:xfrm>
              <a:off x="420078" y="1424333"/>
              <a:ext cx="11351844" cy="13642308"/>
              <a:chOff x="9724" y="1031787"/>
              <a:chExt cx="12293579" cy="14774057"/>
            </a:xfrm>
          </p:grpSpPr>
          <p:pic>
            <p:nvPicPr>
              <p:cNvPr id="14" name="Image 0" descr=" ">
                <a:extLst>
                  <a:ext uri="{FF2B5EF4-FFF2-40B4-BE49-F238E27FC236}">
                    <a16:creationId xmlns:a16="http://schemas.microsoft.com/office/drawing/2014/main" id="{70F20BFF-88CE-2FA5-33EC-83701197BF8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086" y="1031787"/>
                <a:ext cx="1886072" cy="1242689"/>
              </a:xfrm>
              <a:prstGeom prst="rect">
                <a:avLst/>
              </a:prstGeom>
            </p:spPr>
          </p:pic>
          <p:sp>
            <p:nvSpPr>
              <p:cNvPr id="15" name="Shape 28">
                <a:extLst>
                  <a:ext uri="{FF2B5EF4-FFF2-40B4-BE49-F238E27FC236}">
                    <a16:creationId xmlns:a16="http://schemas.microsoft.com/office/drawing/2014/main" id="{31FE6258-4E9B-8A38-FC1D-E32CB54709D9}"/>
                  </a:ext>
                </a:extLst>
              </p:cNvPr>
              <p:cNvSpPr/>
              <p:nvPr/>
            </p:nvSpPr>
            <p:spPr>
              <a:xfrm>
                <a:off x="657336" y="3114386"/>
                <a:ext cx="10801216" cy="504504"/>
              </a:xfrm>
              <a:prstGeom prst="roundRect">
                <a:avLst>
                  <a:gd name="adj" fmla="val 53095"/>
                </a:avLst>
              </a:prstGeom>
              <a:solidFill>
                <a:srgbClr val="D2BEFC"/>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6" name="Group 29">
                <a:extLst>
                  <a:ext uri="{FF2B5EF4-FFF2-40B4-BE49-F238E27FC236}">
                    <a16:creationId xmlns:a16="http://schemas.microsoft.com/office/drawing/2014/main" id="{1841D4EB-EB43-5659-34BA-9590D8DE9C62}"/>
                  </a:ext>
                </a:extLst>
              </p:cNvPr>
              <p:cNvGrpSpPr/>
              <p:nvPr/>
            </p:nvGrpSpPr>
            <p:grpSpPr>
              <a:xfrm>
                <a:off x="996097" y="1712119"/>
                <a:ext cx="3277356" cy="14093725"/>
                <a:chOff x="1829029" y="6223000"/>
                <a:chExt cx="2743543" cy="14093725"/>
              </a:xfrm>
            </p:grpSpPr>
            <p:sp>
              <p:nvSpPr>
                <p:cNvPr id="77" name="Shape 25">
                  <a:extLst>
                    <a:ext uri="{FF2B5EF4-FFF2-40B4-BE49-F238E27FC236}">
                      <a16:creationId xmlns:a16="http://schemas.microsoft.com/office/drawing/2014/main" id="{A620B4BF-0EEB-F43B-F42C-F2EFDA534EF9}"/>
                    </a:ext>
                  </a:extLst>
                </p:cNvPr>
                <p:cNvSpPr/>
                <p:nvPr/>
              </p:nvSpPr>
              <p:spPr>
                <a:xfrm>
                  <a:off x="1829029" y="6223000"/>
                  <a:ext cx="2743543" cy="736600"/>
                </a:xfrm>
                <a:prstGeom prst="roundRect">
                  <a:avLst>
                    <a:gd name="adj" fmla="val 53379"/>
                  </a:avLst>
                </a:prstGeom>
                <a:solidFill>
                  <a:srgbClr val="FFFFFF">
                    <a:alpha val="100000"/>
                  </a:srgbClr>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Shape 26">
                  <a:extLst>
                    <a:ext uri="{FF2B5EF4-FFF2-40B4-BE49-F238E27FC236}">
                      <a16:creationId xmlns:a16="http://schemas.microsoft.com/office/drawing/2014/main" id="{62B5DC7F-6882-29AC-523C-9E7E1CBBFA02}"/>
                    </a:ext>
                  </a:extLst>
                </p:cNvPr>
                <p:cNvSpPr/>
                <p:nvPr/>
              </p:nvSpPr>
              <p:spPr>
                <a:xfrm rot="10800000">
                  <a:off x="3721233" y="19930889"/>
                  <a:ext cx="366156" cy="385836"/>
                </a:xfrm>
                <a:prstGeom prst="roundRect">
                  <a:avLst>
                    <a:gd name="adj" fmla="val 63988"/>
                  </a:avLst>
                </a:prstGeom>
                <a:solidFill>
                  <a:srgbClr val="FFC6CB">
                    <a:alpha val="100000"/>
                  </a:srgbClr>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7" name="Image 1" descr=" ">
                <a:extLst>
                  <a:ext uri="{FF2B5EF4-FFF2-40B4-BE49-F238E27FC236}">
                    <a16:creationId xmlns:a16="http://schemas.microsoft.com/office/drawing/2014/main" id="{A6E0A04E-C883-B042-F41A-3F0E071AB1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2337217" y="2390415"/>
                <a:ext cx="278421" cy="646331"/>
              </a:xfrm>
              <a:prstGeom prst="rect">
                <a:avLst/>
              </a:prstGeom>
            </p:spPr>
          </p:pic>
          <p:pic>
            <p:nvPicPr>
              <p:cNvPr id="18" name="Image 1" descr=" ">
                <a:extLst>
                  <a:ext uri="{FF2B5EF4-FFF2-40B4-BE49-F238E27FC236}">
                    <a16:creationId xmlns:a16="http://schemas.microsoft.com/office/drawing/2014/main" id="{6C7AC3AB-512D-04E0-5F9A-48E842D4B8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6166165" y="2401429"/>
                <a:ext cx="284858" cy="646331"/>
              </a:xfrm>
              <a:prstGeom prst="rect">
                <a:avLst/>
              </a:prstGeom>
            </p:spPr>
          </p:pic>
          <p:pic>
            <p:nvPicPr>
              <p:cNvPr id="19" name="Image 1" descr=" ">
                <a:extLst>
                  <a:ext uri="{FF2B5EF4-FFF2-40B4-BE49-F238E27FC236}">
                    <a16:creationId xmlns:a16="http://schemas.microsoft.com/office/drawing/2014/main" id="{6A276C10-7E5C-794B-162A-E2E752BB34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9700982" y="2404648"/>
                <a:ext cx="278421" cy="646331"/>
              </a:xfrm>
              <a:prstGeom prst="rect">
                <a:avLst/>
              </a:prstGeom>
            </p:spPr>
          </p:pic>
          <p:grpSp>
            <p:nvGrpSpPr>
              <p:cNvPr id="20" name="Group 72">
                <a:extLst>
                  <a:ext uri="{FF2B5EF4-FFF2-40B4-BE49-F238E27FC236}">
                    <a16:creationId xmlns:a16="http://schemas.microsoft.com/office/drawing/2014/main" id="{29DA6E95-5B83-F9EB-6D55-A1090A5FD4BF}"/>
                  </a:ext>
                </a:extLst>
              </p:cNvPr>
              <p:cNvGrpSpPr/>
              <p:nvPr/>
            </p:nvGrpSpPr>
            <p:grpSpPr>
              <a:xfrm>
                <a:off x="8586683" y="4194529"/>
                <a:ext cx="547033" cy="532736"/>
                <a:chOff x="6743184" y="3398749"/>
                <a:chExt cx="532736" cy="532736"/>
              </a:xfrm>
            </p:grpSpPr>
            <p:sp>
              <p:nvSpPr>
                <p:cNvPr id="71" name="Oval 70">
                  <a:extLst>
                    <a:ext uri="{FF2B5EF4-FFF2-40B4-BE49-F238E27FC236}">
                      <a16:creationId xmlns:a16="http://schemas.microsoft.com/office/drawing/2014/main" id="{1B4977DF-321D-0EDE-D71A-0CA5AF432609}"/>
                    </a:ext>
                  </a:extLst>
                </p:cNvPr>
                <p:cNvSpPr/>
                <p:nvPr/>
              </p:nvSpPr>
              <p:spPr>
                <a:xfrm>
                  <a:off x="6743184" y="3398749"/>
                  <a:ext cx="532736" cy="532736"/>
                </a:xfrm>
                <a:prstGeom prst="ellipse">
                  <a:avLst/>
                </a:prstGeom>
                <a:solidFill>
                  <a:schemeClr val="bg1"/>
                </a:solidFill>
                <a:ln w="28575">
                  <a:solidFill>
                    <a:srgbClr val="D1B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4" name="Google Shape;11560;p133">
                  <a:extLst>
                    <a:ext uri="{FF2B5EF4-FFF2-40B4-BE49-F238E27FC236}">
                      <a16:creationId xmlns:a16="http://schemas.microsoft.com/office/drawing/2014/main" id="{75F3C531-07D6-687A-BEC4-7C15AF741638}"/>
                    </a:ext>
                  </a:extLst>
                </p:cNvPr>
                <p:cNvGrpSpPr/>
                <p:nvPr/>
              </p:nvGrpSpPr>
              <p:grpSpPr>
                <a:xfrm>
                  <a:off x="6881457" y="3530983"/>
                  <a:ext cx="268510" cy="259016"/>
                  <a:chOff x="-64774725" y="1916550"/>
                  <a:chExt cx="319000" cy="314400"/>
                </a:xfrm>
                <a:solidFill>
                  <a:srgbClr val="D1BDFB"/>
                </a:solidFill>
              </p:grpSpPr>
              <p:sp>
                <p:nvSpPr>
                  <p:cNvPr id="75" name="Google Shape;11561;p133">
                    <a:extLst>
                      <a:ext uri="{FF2B5EF4-FFF2-40B4-BE49-F238E27FC236}">
                        <a16:creationId xmlns:a16="http://schemas.microsoft.com/office/drawing/2014/main" id="{726B1A45-A6F9-97EF-284F-06782524FF29}"/>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Google Shape;11562;p133">
                    <a:extLst>
                      <a:ext uri="{FF2B5EF4-FFF2-40B4-BE49-F238E27FC236}">
                        <a16:creationId xmlns:a16="http://schemas.microsoft.com/office/drawing/2014/main" id="{F7AFB883-22C9-AAA9-CBD6-4FC6B0BEB252}"/>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21" name="Group 77">
                <a:extLst>
                  <a:ext uri="{FF2B5EF4-FFF2-40B4-BE49-F238E27FC236}">
                    <a16:creationId xmlns:a16="http://schemas.microsoft.com/office/drawing/2014/main" id="{CA963048-AE76-644D-464B-B101C306379C}"/>
                  </a:ext>
                </a:extLst>
              </p:cNvPr>
              <p:cNvGrpSpPr/>
              <p:nvPr/>
            </p:nvGrpSpPr>
            <p:grpSpPr>
              <a:xfrm>
                <a:off x="4922687" y="4200323"/>
                <a:ext cx="547033" cy="532736"/>
                <a:chOff x="4757956" y="3428260"/>
                <a:chExt cx="532736" cy="532736"/>
              </a:xfrm>
            </p:grpSpPr>
            <p:sp>
              <p:nvSpPr>
                <p:cNvPr id="69" name="Oval 68">
                  <a:extLst>
                    <a:ext uri="{FF2B5EF4-FFF2-40B4-BE49-F238E27FC236}">
                      <a16:creationId xmlns:a16="http://schemas.microsoft.com/office/drawing/2014/main" id="{23E461DB-13CE-E902-C5F8-DE1746820A31}"/>
                    </a:ext>
                  </a:extLst>
                </p:cNvPr>
                <p:cNvSpPr/>
                <p:nvPr/>
              </p:nvSpPr>
              <p:spPr>
                <a:xfrm>
                  <a:off x="4757956" y="3428260"/>
                  <a:ext cx="532736" cy="532736"/>
                </a:xfrm>
                <a:prstGeom prst="ellipse">
                  <a:avLst/>
                </a:prstGeom>
                <a:solidFill>
                  <a:schemeClr val="bg1"/>
                </a:solidFill>
                <a:ln w="28575">
                  <a:solidFill>
                    <a:srgbClr val="FF4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Google Shape;11097;p131">
                  <a:extLst>
                    <a:ext uri="{FF2B5EF4-FFF2-40B4-BE49-F238E27FC236}">
                      <a16:creationId xmlns:a16="http://schemas.microsoft.com/office/drawing/2014/main" id="{17C46146-DAAB-8F93-9ABE-9A7D496D254D}"/>
                    </a:ext>
                  </a:extLst>
                </p:cNvPr>
                <p:cNvSpPr/>
                <p:nvPr/>
              </p:nvSpPr>
              <p:spPr>
                <a:xfrm>
                  <a:off x="4918670" y="3559890"/>
                  <a:ext cx="224464" cy="285486"/>
                </a:xfrm>
                <a:custGeom>
                  <a:avLst/>
                  <a:gdLst/>
                  <a:ahLst/>
                  <a:cxnLst/>
                  <a:rect l="l" t="t" r="r" b="b"/>
                  <a:pathLst>
                    <a:path w="15853" h="19326" extrusionOk="0">
                      <a:moveTo>
                        <a:pt x="9627" y="1133"/>
                      </a:moveTo>
                      <a:cubicBezTo>
                        <a:pt x="9938" y="1133"/>
                        <a:pt x="10191" y="1387"/>
                        <a:pt x="10191" y="1701"/>
                      </a:cubicBezTo>
                      <a:lnTo>
                        <a:pt x="10191" y="2265"/>
                      </a:lnTo>
                      <a:lnTo>
                        <a:pt x="1133" y="2265"/>
                      </a:lnTo>
                      <a:lnTo>
                        <a:pt x="1133" y="1701"/>
                      </a:lnTo>
                      <a:cubicBezTo>
                        <a:pt x="1133" y="1387"/>
                        <a:pt x="1387" y="1133"/>
                        <a:pt x="1701" y="1133"/>
                      </a:cubicBezTo>
                      <a:close/>
                      <a:moveTo>
                        <a:pt x="10191" y="3398"/>
                      </a:moveTo>
                      <a:lnTo>
                        <a:pt x="10191" y="8063"/>
                      </a:lnTo>
                      <a:cubicBezTo>
                        <a:pt x="10009" y="7998"/>
                        <a:pt x="9817" y="7965"/>
                        <a:pt x="9625" y="7965"/>
                      </a:cubicBezTo>
                      <a:cubicBezTo>
                        <a:pt x="9434" y="7965"/>
                        <a:pt x="9242" y="7998"/>
                        <a:pt x="9059" y="8063"/>
                      </a:cubicBezTo>
                      <a:lnTo>
                        <a:pt x="9059" y="6230"/>
                      </a:lnTo>
                      <a:cubicBezTo>
                        <a:pt x="9059" y="5291"/>
                        <a:pt x="8298" y="4530"/>
                        <a:pt x="7362" y="4530"/>
                      </a:cubicBezTo>
                      <a:cubicBezTo>
                        <a:pt x="6423" y="4530"/>
                        <a:pt x="5662" y="5291"/>
                        <a:pt x="5662" y="6230"/>
                      </a:cubicBezTo>
                      <a:lnTo>
                        <a:pt x="5662" y="10285"/>
                      </a:lnTo>
                      <a:cubicBezTo>
                        <a:pt x="4346" y="10557"/>
                        <a:pt x="3401" y="11716"/>
                        <a:pt x="3398" y="13060"/>
                      </a:cubicBezTo>
                      <a:lnTo>
                        <a:pt x="3398" y="14231"/>
                      </a:lnTo>
                      <a:cubicBezTo>
                        <a:pt x="3398" y="14419"/>
                        <a:pt x="3404" y="14609"/>
                        <a:pt x="3413" y="14796"/>
                      </a:cubicBezTo>
                      <a:lnTo>
                        <a:pt x="1133" y="14796"/>
                      </a:lnTo>
                      <a:lnTo>
                        <a:pt x="1133" y="3398"/>
                      </a:lnTo>
                      <a:close/>
                      <a:moveTo>
                        <a:pt x="3543" y="15928"/>
                      </a:moveTo>
                      <a:cubicBezTo>
                        <a:pt x="3606" y="16312"/>
                        <a:pt x="3694" y="16689"/>
                        <a:pt x="3802" y="17061"/>
                      </a:cubicBezTo>
                      <a:lnTo>
                        <a:pt x="1701" y="17061"/>
                      </a:lnTo>
                      <a:cubicBezTo>
                        <a:pt x="1387" y="17061"/>
                        <a:pt x="1133" y="16807"/>
                        <a:pt x="1133" y="16496"/>
                      </a:cubicBezTo>
                      <a:lnTo>
                        <a:pt x="1133" y="15928"/>
                      </a:lnTo>
                      <a:close/>
                      <a:moveTo>
                        <a:pt x="7362" y="5662"/>
                      </a:moveTo>
                      <a:cubicBezTo>
                        <a:pt x="7673" y="5662"/>
                        <a:pt x="7927" y="5916"/>
                        <a:pt x="7927" y="6230"/>
                      </a:cubicBezTo>
                      <a:lnTo>
                        <a:pt x="7927" y="11928"/>
                      </a:lnTo>
                      <a:cubicBezTo>
                        <a:pt x="7927" y="12242"/>
                        <a:pt x="8181" y="12492"/>
                        <a:pt x="8495" y="12492"/>
                      </a:cubicBezTo>
                      <a:cubicBezTo>
                        <a:pt x="8806" y="12492"/>
                        <a:pt x="9059" y="12242"/>
                        <a:pt x="9059" y="11928"/>
                      </a:cubicBezTo>
                      <a:lnTo>
                        <a:pt x="9059" y="9663"/>
                      </a:lnTo>
                      <a:cubicBezTo>
                        <a:pt x="9059" y="9349"/>
                        <a:pt x="9313" y="9098"/>
                        <a:pt x="9627" y="9098"/>
                      </a:cubicBezTo>
                      <a:cubicBezTo>
                        <a:pt x="9938" y="9098"/>
                        <a:pt x="10191" y="9349"/>
                        <a:pt x="10191" y="9663"/>
                      </a:cubicBezTo>
                      <a:lnTo>
                        <a:pt x="10191" y="11928"/>
                      </a:lnTo>
                      <a:cubicBezTo>
                        <a:pt x="10191" y="12242"/>
                        <a:pt x="10445" y="12492"/>
                        <a:pt x="10759" y="12492"/>
                      </a:cubicBezTo>
                      <a:cubicBezTo>
                        <a:pt x="11070" y="12492"/>
                        <a:pt x="11324" y="12242"/>
                        <a:pt x="11324" y="11928"/>
                      </a:cubicBezTo>
                      <a:lnTo>
                        <a:pt x="11324" y="10795"/>
                      </a:lnTo>
                      <a:cubicBezTo>
                        <a:pt x="11324" y="10481"/>
                        <a:pt x="11577" y="10231"/>
                        <a:pt x="11891" y="10231"/>
                      </a:cubicBezTo>
                      <a:cubicBezTo>
                        <a:pt x="12202" y="10231"/>
                        <a:pt x="12456" y="10481"/>
                        <a:pt x="12456" y="10795"/>
                      </a:cubicBezTo>
                      <a:lnTo>
                        <a:pt x="12456" y="13060"/>
                      </a:lnTo>
                      <a:cubicBezTo>
                        <a:pt x="12456" y="13374"/>
                        <a:pt x="12710" y="13625"/>
                        <a:pt x="13024" y="13625"/>
                      </a:cubicBezTo>
                      <a:cubicBezTo>
                        <a:pt x="13335" y="13625"/>
                        <a:pt x="13588" y="13374"/>
                        <a:pt x="13588" y="13060"/>
                      </a:cubicBezTo>
                      <a:lnTo>
                        <a:pt x="13588" y="11928"/>
                      </a:lnTo>
                      <a:cubicBezTo>
                        <a:pt x="13588" y="11614"/>
                        <a:pt x="13842" y="11363"/>
                        <a:pt x="14156" y="11363"/>
                      </a:cubicBezTo>
                      <a:cubicBezTo>
                        <a:pt x="14467" y="11363"/>
                        <a:pt x="14721" y="11614"/>
                        <a:pt x="14721" y="11928"/>
                      </a:cubicBezTo>
                      <a:lnTo>
                        <a:pt x="14721" y="14231"/>
                      </a:lnTo>
                      <a:cubicBezTo>
                        <a:pt x="14718" y="15602"/>
                        <a:pt x="14407" y="16958"/>
                        <a:pt x="13806" y="18193"/>
                      </a:cubicBezTo>
                      <a:lnTo>
                        <a:pt x="5448" y="18193"/>
                      </a:lnTo>
                      <a:cubicBezTo>
                        <a:pt x="4844" y="16958"/>
                        <a:pt x="4533" y="15602"/>
                        <a:pt x="4530" y="14231"/>
                      </a:cubicBezTo>
                      <a:lnTo>
                        <a:pt x="4530" y="13060"/>
                      </a:lnTo>
                      <a:cubicBezTo>
                        <a:pt x="4530" y="12341"/>
                        <a:pt x="4983" y="11698"/>
                        <a:pt x="5662" y="11460"/>
                      </a:cubicBezTo>
                      <a:lnTo>
                        <a:pt x="5662" y="14231"/>
                      </a:lnTo>
                      <a:cubicBezTo>
                        <a:pt x="5662" y="14542"/>
                        <a:pt x="5916" y="14796"/>
                        <a:pt x="6230" y="14796"/>
                      </a:cubicBezTo>
                      <a:cubicBezTo>
                        <a:pt x="6541" y="14796"/>
                        <a:pt x="6795" y="14542"/>
                        <a:pt x="6795" y="14231"/>
                      </a:cubicBezTo>
                      <a:lnTo>
                        <a:pt x="6795" y="6230"/>
                      </a:lnTo>
                      <a:cubicBezTo>
                        <a:pt x="6795" y="5916"/>
                        <a:pt x="7048" y="5662"/>
                        <a:pt x="7362" y="5662"/>
                      </a:cubicBezTo>
                      <a:close/>
                      <a:moveTo>
                        <a:pt x="1701" y="1"/>
                      </a:moveTo>
                      <a:cubicBezTo>
                        <a:pt x="762" y="1"/>
                        <a:pt x="1" y="762"/>
                        <a:pt x="1" y="1701"/>
                      </a:cubicBezTo>
                      <a:lnTo>
                        <a:pt x="1" y="16496"/>
                      </a:lnTo>
                      <a:cubicBezTo>
                        <a:pt x="1" y="17432"/>
                        <a:pt x="762" y="18193"/>
                        <a:pt x="1701" y="18193"/>
                      </a:cubicBezTo>
                      <a:lnTo>
                        <a:pt x="4204" y="18193"/>
                      </a:lnTo>
                      <a:cubicBezTo>
                        <a:pt x="4285" y="18389"/>
                        <a:pt x="4376" y="18582"/>
                        <a:pt x="4470" y="18773"/>
                      </a:cubicBezTo>
                      <a:lnTo>
                        <a:pt x="4590" y="19011"/>
                      </a:lnTo>
                      <a:cubicBezTo>
                        <a:pt x="4687" y="19204"/>
                        <a:pt x="4880" y="19325"/>
                        <a:pt x="5098" y="19325"/>
                      </a:cubicBezTo>
                      <a:lnTo>
                        <a:pt x="14156" y="19325"/>
                      </a:lnTo>
                      <a:cubicBezTo>
                        <a:pt x="14370" y="19325"/>
                        <a:pt x="14564" y="19204"/>
                        <a:pt x="14660" y="19011"/>
                      </a:cubicBezTo>
                      <a:lnTo>
                        <a:pt x="14781" y="18773"/>
                      </a:lnTo>
                      <a:cubicBezTo>
                        <a:pt x="15485" y="17363"/>
                        <a:pt x="15850" y="15808"/>
                        <a:pt x="15853" y="14231"/>
                      </a:cubicBezTo>
                      <a:lnTo>
                        <a:pt x="15853" y="11928"/>
                      </a:lnTo>
                      <a:cubicBezTo>
                        <a:pt x="15853" y="10953"/>
                        <a:pt x="15054" y="10228"/>
                        <a:pt x="14155" y="10228"/>
                      </a:cubicBezTo>
                      <a:cubicBezTo>
                        <a:pt x="13949" y="10228"/>
                        <a:pt x="13737" y="10266"/>
                        <a:pt x="13528" y="10348"/>
                      </a:cubicBezTo>
                      <a:cubicBezTo>
                        <a:pt x="13326" y="9609"/>
                        <a:pt x="12655" y="9098"/>
                        <a:pt x="11891" y="9098"/>
                      </a:cubicBezTo>
                      <a:cubicBezTo>
                        <a:pt x="11883" y="9098"/>
                        <a:pt x="11875" y="9098"/>
                        <a:pt x="11867" y="9098"/>
                      </a:cubicBezTo>
                      <a:cubicBezTo>
                        <a:pt x="11682" y="9098"/>
                        <a:pt x="11497" y="9131"/>
                        <a:pt x="11324" y="9195"/>
                      </a:cubicBezTo>
                      <a:lnTo>
                        <a:pt x="11324" y="1701"/>
                      </a:lnTo>
                      <a:cubicBezTo>
                        <a:pt x="11324" y="762"/>
                        <a:pt x="10563" y="1"/>
                        <a:pt x="9627" y="1"/>
                      </a:cubicBezTo>
                      <a:close/>
                    </a:path>
                  </a:pathLst>
                </a:custGeom>
                <a:solidFill>
                  <a:srgbClr val="FF46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435D74"/>
                    </a:solidFill>
                    <a:effectLst/>
                    <a:uLnTx/>
                    <a:uFillTx/>
                    <a:latin typeface="Arial" panose="020B0604020202020204"/>
                    <a:ea typeface="+mn-ea"/>
                    <a:cs typeface="+mn-cs"/>
                  </a:endParaRPr>
                </a:p>
              </p:txBody>
            </p:sp>
          </p:grpSp>
          <p:grpSp>
            <p:nvGrpSpPr>
              <p:cNvPr id="22" name="Group 80">
                <a:extLst>
                  <a:ext uri="{FF2B5EF4-FFF2-40B4-BE49-F238E27FC236}">
                    <a16:creationId xmlns:a16="http://schemas.microsoft.com/office/drawing/2014/main" id="{A7B00500-3AAB-220B-DE5A-E518818B6ADD}"/>
                  </a:ext>
                </a:extLst>
              </p:cNvPr>
              <p:cNvGrpSpPr/>
              <p:nvPr/>
            </p:nvGrpSpPr>
            <p:grpSpPr>
              <a:xfrm>
                <a:off x="1370296" y="4200323"/>
                <a:ext cx="547033" cy="532736"/>
                <a:chOff x="4610398" y="1976191"/>
                <a:chExt cx="532736" cy="532736"/>
              </a:xfrm>
            </p:grpSpPr>
            <p:sp>
              <p:nvSpPr>
                <p:cNvPr id="66" name="Oval 65">
                  <a:extLst>
                    <a:ext uri="{FF2B5EF4-FFF2-40B4-BE49-F238E27FC236}">
                      <a16:creationId xmlns:a16="http://schemas.microsoft.com/office/drawing/2014/main" id="{C32AA2E2-969F-1AC0-7DE4-ACA1B3D0DA42}"/>
                    </a:ext>
                  </a:extLst>
                </p:cNvPr>
                <p:cNvSpPr/>
                <p:nvPr/>
              </p:nvSpPr>
              <p:spPr>
                <a:xfrm>
                  <a:off x="4610398" y="1976191"/>
                  <a:ext cx="532736" cy="532736"/>
                </a:xfrm>
                <a:prstGeom prst="ellipse">
                  <a:avLst/>
                </a:prstGeom>
                <a:solidFill>
                  <a:schemeClr val="bg1"/>
                </a:solidFill>
                <a:ln w="28575">
                  <a:solidFill>
                    <a:srgbClr val="9C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Google Shape;11246;p132">
                  <a:extLst>
                    <a:ext uri="{FF2B5EF4-FFF2-40B4-BE49-F238E27FC236}">
                      <a16:creationId xmlns:a16="http://schemas.microsoft.com/office/drawing/2014/main" id="{83477D46-874E-6C6D-C101-842EDD789595}"/>
                    </a:ext>
                  </a:extLst>
                </p:cNvPr>
                <p:cNvSpPr/>
                <p:nvPr/>
              </p:nvSpPr>
              <p:spPr>
                <a:xfrm>
                  <a:off x="4751022" y="2119158"/>
                  <a:ext cx="249404" cy="235214"/>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rgbClr val="9CBC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3" name="Graphic 68">
                <a:extLst>
                  <a:ext uri="{FF2B5EF4-FFF2-40B4-BE49-F238E27FC236}">
                    <a16:creationId xmlns:a16="http://schemas.microsoft.com/office/drawing/2014/main" id="{D9610192-C57D-B4D5-CB62-CBFBDBF080B4}"/>
                  </a:ext>
                </a:extLst>
              </p:cNvPr>
              <p:cNvSpPr/>
              <p:nvPr/>
            </p:nvSpPr>
            <p:spPr>
              <a:xfrm rot="16200000">
                <a:off x="2066917" y="2984899"/>
                <a:ext cx="1056453" cy="3356617"/>
              </a:xfrm>
              <a:custGeom>
                <a:avLst/>
                <a:gdLst>
                  <a:gd name="connsiteX0" fmla="*/ 60154 w 1720179"/>
                  <a:gd name="connsiteY0" fmla="*/ 711 h 2577821"/>
                  <a:gd name="connsiteX1" fmla="*/ 851277 w 1720179"/>
                  <a:gd name="connsiteY1" fmla="*/ 127090 h 2577821"/>
                  <a:gd name="connsiteX2" fmla="*/ 868867 w 1720179"/>
                  <a:gd name="connsiteY2" fmla="*/ 127090 h 2577821"/>
                  <a:gd name="connsiteX3" fmla="*/ 1660008 w 1720179"/>
                  <a:gd name="connsiteY3" fmla="*/ 711 h 2577821"/>
                  <a:gd name="connsiteX4" fmla="*/ 1720180 w 1720179"/>
                  <a:gd name="connsiteY4" fmla="*/ 47211 h 2577821"/>
                  <a:gd name="connsiteX5" fmla="*/ 1720180 w 1720179"/>
                  <a:gd name="connsiteY5" fmla="*/ 2406728 h 2577821"/>
                  <a:gd name="connsiteX6" fmla="*/ 1660750 w 1720179"/>
                  <a:gd name="connsiteY6" fmla="*/ 2453345 h 2577821"/>
                  <a:gd name="connsiteX7" fmla="*/ 914489 w 1720179"/>
                  <a:gd name="connsiteY7" fmla="*/ 2572822 h 2577821"/>
                  <a:gd name="connsiteX8" fmla="*/ 811066 w 1720179"/>
                  <a:gd name="connsiteY8" fmla="*/ 2572905 h 2577821"/>
                  <a:gd name="connsiteX9" fmla="*/ 59503 w 1720179"/>
                  <a:gd name="connsiteY9" fmla="*/ 2453229 h 2577821"/>
                  <a:gd name="connsiteX10" fmla="*/ 0 w 1720179"/>
                  <a:gd name="connsiteY10" fmla="*/ 2406629 h 2577821"/>
                  <a:gd name="connsiteX11" fmla="*/ 0 w 1720179"/>
                  <a:gd name="connsiteY11" fmla="*/ 47211 h 2577821"/>
                  <a:gd name="connsiteX12" fmla="*/ 60154 w 1720179"/>
                  <a:gd name="connsiteY12" fmla="*/ 711 h 25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179" h="2577821">
                    <a:moveTo>
                      <a:pt x="60154" y="711"/>
                    </a:moveTo>
                    <a:lnTo>
                      <a:pt x="851277" y="127090"/>
                    </a:lnTo>
                    <a:cubicBezTo>
                      <a:pt x="857104" y="128021"/>
                      <a:pt x="863058" y="128021"/>
                      <a:pt x="868867" y="127090"/>
                    </a:cubicBezTo>
                    <a:lnTo>
                      <a:pt x="1660008" y="711"/>
                    </a:lnTo>
                    <a:cubicBezTo>
                      <a:pt x="1691424" y="-4311"/>
                      <a:pt x="1720180" y="17908"/>
                      <a:pt x="1720180" y="47211"/>
                    </a:cubicBezTo>
                    <a:lnTo>
                      <a:pt x="1720180" y="2406728"/>
                    </a:lnTo>
                    <a:cubicBezTo>
                      <a:pt x="1720180" y="2435749"/>
                      <a:pt x="1696437" y="2450800"/>
                      <a:pt x="1660750" y="2453345"/>
                    </a:cubicBezTo>
                    <a:lnTo>
                      <a:pt x="914489" y="2572822"/>
                    </a:lnTo>
                    <a:cubicBezTo>
                      <a:pt x="868885" y="2579474"/>
                      <a:pt x="867021" y="2579474"/>
                      <a:pt x="811066" y="2572905"/>
                    </a:cubicBezTo>
                    <a:lnTo>
                      <a:pt x="59503" y="2453229"/>
                    </a:lnTo>
                    <a:cubicBezTo>
                      <a:pt x="18513" y="2448688"/>
                      <a:pt x="0" y="2435683"/>
                      <a:pt x="0" y="2406629"/>
                    </a:cubicBezTo>
                    <a:lnTo>
                      <a:pt x="0" y="47211"/>
                    </a:lnTo>
                    <a:cubicBezTo>
                      <a:pt x="0" y="17908"/>
                      <a:pt x="28756" y="-4311"/>
                      <a:pt x="60154" y="711"/>
                    </a:cubicBezTo>
                  </a:path>
                </a:pathLst>
              </a:custGeom>
              <a:noFill/>
              <a:ln w="19050" cap="flat">
                <a:solidFill>
                  <a:srgbClr val="9CBC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CuadroTexto 74">
                <a:extLst>
                  <a:ext uri="{FF2B5EF4-FFF2-40B4-BE49-F238E27FC236}">
                    <a16:creationId xmlns:a16="http://schemas.microsoft.com/office/drawing/2014/main" id="{C663DA15-6CFA-AADC-1C63-5AF50C2346D9}"/>
                  </a:ext>
                </a:extLst>
              </p:cNvPr>
              <p:cNvSpPr txBox="1"/>
              <p:nvPr/>
            </p:nvSpPr>
            <p:spPr>
              <a:xfrm>
                <a:off x="1832197" y="4231975"/>
                <a:ext cx="2114771" cy="537094"/>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Arial" panose="020B0604020202020204"/>
                    <a:ea typeface="+mn-ea"/>
                    <a:cs typeface="+mn-cs"/>
                  </a:rPr>
                  <a:t>DADES i CONEIXEMENT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200" b="0" i="0" u="none" strike="noStrike" kern="1200" cap="none" spc="0" normalizeH="0" baseline="0" noProof="0" dirty="0">
                  <a:ln>
                    <a:noFill/>
                  </a:ln>
                  <a:solidFill>
                    <a:prstClr val="black"/>
                  </a:solidFill>
                  <a:effectLst/>
                  <a:uLnTx/>
                  <a:uFillTx/>
                  <a:latin typeface="Arial" panose="020B0604020202020204"/>
                  <a:ea typeface="Helvetica Neue" panose="02000503000000020004" pitchFamily="2" charset="0"/>
                  <a:cs typeface="Helvetica Neue" panose="02000503000000020004" pitchFamily="2" charset="0"/>
                </a:endParaRPr>
              </a:p>
            </p:txBody>
          </p:sp>
          <p:sp>
            <p:nvSpPr>
              <p:cNvPr id="25" name="Graphic 68">
                <a:extLst>
                  <a:ext uri="{FF2B5EF4-FFF2-40B4-BE49-F238E27FC236}">
                    <a16:creationId xmlns:a16="http://schemas.microsoft.com/office/drawing/2014/main" id="{4A608700-85DE-AF75-9110-856B1686A06F}"/>
                  </a:ext>
                </a:extLst>
              </p:cNvPr>
              <p:cNvSpPr/>
              <p:nvPr/>
            </p:nvSpPr>
            <p:spPr>
              <a:xfrm rot="16200000">
                <a:off x="5659468" y="2984899"/>
                <a:ext cx="1056453" cy="3356617"/>
              </a:xfrm>
              <a:custGeom>
                <a:avLst/>
                <a:gdLst>
                  <a:gd name="connsiteX0" fmla="*/ 60154 w 1720179"/>
                  <a:gd name="connsiteY0" fmla="*/ 711 h 2577821"/>
                  <a:gd name="connsiteX1" fmla="*/ 851277 w 1720179"/>
                  <a:gd name="connsiteY1" fmla="*/ 127090 h 2577821"/>
                  <a:gd name="connsiteX2" fmla="*/ 868867 w 1720179"/>
                  <a:gd name="connsiteY2" fmla="*/ 127090 h 2577821"/>
                  <a:gd name="connsiteX3" fmla="*/ 1660008 w 1720179"/>
                  <a:gd name="connsiteY3" fmla="*/ 711 h 2577821"/>
                  <a:gd name="connsiteX4" fmla="*/ 1720180 w 1720179"/>
                  <a:gd name="connsiteY4" fmla="*/ 47211 h 2577821"/>
                  <a:gd name="connsiteX5" fmla="*/ 1720180 w 1720179"/>
                  <a:gd name="connsiteY5" fmla="*/ 2406728 h 2577821"/>
                  <a:gd name="connsiteX6" fmla="*/ 1660750 w 1720179"/>
                  <a:gd name="connsiteY6" fmla="*/ 2453345 h 2577821"/>
                  <a:gd name="connsiteX7" fmla="*/ 914489 w 1720179"/>
                  <a:gd name="connsiteY7" fmla="*/ 2572822 h 2577821"/>
                  <a:gd name="connsiteX8" fmla="*/ 811066 w 1720179"/>
                  <a:gd name="connsiteY8" fmla="*/ 2572905 h 2577821"/>
                  <a:gd name="connsiteX9" fmla="*/ 59503 w 1720179"/>
                  <a:gd name="connsiteY9" fmla="*/ 2453229 h 2577821"/>
                  <a:gd name="connsiteX10" fmla="*/ 0 w 1720179"/>
                  <a:gd name="connsiteY10" fmla="*/ 2406629 h 2577821"/>
                  <a:gd name="connsiteX11" fmla="*/ 0 w 1720179"/>
                  <a:gd name="connsiteY11" fmla="*/ 47211 h 2577821"/>
                  <a:gd name="connsiteX12" fmla="*/ 60154 w 1720179"/>
                  <a:gd name="connsiteY12" fmla="*/ 711 h 25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179" h="2577821">
                    <a:moveTo>
                      <a:pt x="60154" y="711"/>
                    </a:moveTo>
                    <a:lnTo>
                      <a:pt x="851277" y="127090"/>
                    </a:lnTo>
                    <a:cubicBezTo>
                      <a:pt x="857104" y="128021"/>
                      <a:pt x="863058" y="128021"/>
                      <a:pt x="868867" y="127090"/>
                    </a:cubicBezTo>
                    <a:lnTo>
                      <a:pt x="1660008" y="711"/>
                    </a:lnTo>
                    <a:cubicBezTo>
                      <a:pt x="1691424" y="-4311"/>
                      <a:pt x="1720180" y="17908"/>
                      <a:pt x="1720180" y="47211"/>
                    </a:cubicBezTo>
                    <a:lnTo>
                      <a:pt x="1720180" y="2406728"/>
                    </a:lnTo>
                    <a:cubicBezTo>
                      <a:pt x="1720180" y="2435749"/>
                      <a:pt x="1696437" y="2450800"/>
                      <a:pt x="1660750" y="2453345"/>
                    </a:cubicBezTo>
                    <a:lnTo>
                      <a:pt x="914489" y="2572822"/>
                    </a:lnTo>
                    <a:cubicBezTo>
                      <a:pt x="868885" y="2579474"/>
                      <a:pt x="867021" y="2579474"/>
                      <a:pt x="811066" y="2572905"/>
                    </a:cubicBezTo>
                    <a:lnTo>
                      <a:pt x="59503" y="2453229"/>
                    </a:lnTo>
                    <a:cubicBezTo>
                      <a:pt x="18513" y="2448688"/>
                      <a:pt x="0" y="2435683"/>
                      <a:pt x="0" y="2406629"/>
                    </a:cubicBezTo>
                    <a:lnTo>
                      <a:pt x="0" y="47211"/>
                    </a:lnTo>
                    <a:cubicBezTo>
                      <a:pt x="0" y="17908"/>
                      <a:pt x="28756" y="-4311"/>
                      <a:pt x="60154" y="711"/>
                    </a:cubicBezTo>
                  </a:path>
                </a:pathLst>
              </a:custGeom>
              <a:noFill/>
              <a:ln w="19050" cap="flat">
                <a:solidFill>
                  <a:srgbClr val="FF46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CuadroTexto 74">
                <a:extLst>
                  <a:ext uri="{FF2B5EF4-FFF2-40B4-BE49-F238E27FC236}">
                    <a16:creationId xmlns:a16="http://schemas.microsoft.com/office/drawing/2014/main" id="{E1C6480B-B00A-3CE5-7117-FA2AA39DBACD}"/>
                  </a:ext>
                </a:extLst>
              </p:cNvPr>
              <p:cNvSpPr txBox="1"/>
              <p:nvPr/>
            </p:nvSpPr>
            <p:spPr>
              <a:xfrm>
                <a:off x="5348488" y="4354992"/>
                <a:ext cx="2517514" cy="286450"/>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Arial" panose="020B0604020202020204"/>
                    <a:ea typeface="+mn-ea"/>
                    <a:cs typeface="+mn-cs"/>
                  </a:rPr>
                  <a:t>AUTOMATITZACIÓ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200" b="0" i="0" u="none" strike="noStrike" kern="1200" cap="none" spc="0" normalizeH="0" baseline="0" noProof="0" dirty="0">
                  <a:ln>
                    <a:noFill/>
                  </a:ln>
                  <a:solidFill>
                    <a:prstClr val="black"/>
                  </a:solidFill>
                  <a:effectLst/>
                  <a:uLnTx/>
                  <a:uFillTx/>
                  <a:latin typeface="Arial" panose="020B0604020202020204"/>
                  <a:ea typeface="Helvetica Neue" panose="02000503000000020004" pitchFamily="2" charset="0"/>
                  <a:cs typeface="Helvetica Neue" panose="02000503000000020004" pitchFamily="2" charset="0"/>
                </a:endParaRPr>
              </a:p>
            </p:txBody>
          </p:sp>
          <p:sp>
            <p:nvSpPr>
              <p:cNvPr id="27" name="Graphic 68">
                <a:extLst>
                  <a:ext uri="{FF2B5EF4-FFF2-40B4-BE49-F238E27FC236}">
                    <a16:creationId xmlns:a16="http://schemas.microsoft.com/office/drawing/2014/main" id="{04CF4ADC-372B-8DE1-534E-DB5012593007}"/>
                  </a:ext>
                </a:extLst>
              </p:cNvPr>
              <p:cNvSpPr/>
              <p:nvPr/>
            </p:nvSpPr>
            <p:spPr>
              <a:xfrm rot="16200000">
                <a:off x="9252018" y="2984898"/>
                <a:ext cx="1056453" cy="3356617"/>
              </a:xfrm>
              <a:custGeom>
                <a:avLst/>
                <a:gdLst>
                  <a:gd name="connsiteX0" fmla="*/ 60154 w 1720179"/>
                  <a:gd name="connsiteY0" fmla="*/ 711 h 2577821"/>
                  <a:gd name="connsiteX1" fmla="*/ 851277 w 1720179"/>
                  <a:gd name="connsiteY1" fmla="*/ 127090 h 2577821"/>
                  <a:gd name="connsiteX2" fmla="*/ 868867 w 1720179"/>
                  <a:gd name="connsiteY2" fmla="*/ 127090 h 2577821"/>
                  <a:gd name="connsiteX3" fmla="*/ 1660008 w 1720179"/>
                  <a:gd name="connsiteY3" fmla="*/ 711 h 2577821"/>
                  <a:gd name="connsiteX4" fmla="*/ 1720180 w 1720179"/>
                  <a:gd name="connsiteY4" fmla="*/ 47211 h 2577821"/>
                  <a:gd name="connsiteX5" fmla="*/ 1720180 w 1720179"/>
                  <a:gd name="connsiteY5" fmla="*/ 2406728 h 2577821"/>
                  <a:gd name="connsiteX6" fmla="*/ 1660750 w 1720179"/>
                  <a:gd name="connsiteY6" fmla="*/ 2453345 h 2577821"/>
                  <a:gd name="connsiteX7" fmla="*/ 914489 w 1720179"/>
                  <a:gd name="connsiteY7" fmla="*/ 2572822 h 2577821"/>
                  <a:gd name="connsiteX8" fmla="*/ 811066 w 1720179"/>
                  <a:gd name="connsiteY8" fmla="*/ 2572905 h 2577821"/>
                  <a:gd name="connsiteX9" fmla="*/ 59503 w 1720179"/>
                  <a:gd name="connsiteY9" fmla="*/ 2453229 h 2577821"/>
                  <a:gd name="connsiteX10" fmla="*/ 0 w 1720179"/>
                  <a:gd name="connsiteY10" fmla="*/ 2406629 h 2577821"/>
                  <a:gd name="connsiteX11" fmla="*/ 0 w 1720179"/>
                  <a:gd name="connsiteY11" fmla="*/ 47211 h 2577821"/>
                  <a:gd name="connsiteX12" fmla="*/ 60154 w 1720179"/>
                  <a:gd name="connsiteY12" fmla="*/ 711 h 25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179" h="2577821">
                    <a:moveTo>
                      <a:pt x="60154" y="711"/>
                    </a:moveTo>
                    <a:lnTo>
                      <a:pt x="851277" y="127090"/>
                    </a:lnTo>
                    <a:cubicBezTo>
                      <a:pt x="857104" y="128021"/>
                      <a:pt x="863058" y="128021"/>
                      <a:pt x="868867" y="127090"/>
                    </a:cubicBezTo>
                    <a:lnTo>
                      <a:pt x="1660008" y="711"/>
                    </a:lnTo>
                    <a:cubicBezTo>
                      <a:pt x="1691424" y="-4311"/>
                      <a:pt x="1720180" y="17908"/>
                      <a:pt x="1720180" y="47211"/>
                    </a:cubicBezTo>
                    <a:lnTo>
                      <a:pt x="1720180" y="2406728"/>
                    </a:lnTo>
                    <a:cubicBezTo>
                      <a:pt x="1720180" y="2435749"/>
                      <a:pt x="1696437" y="2450800"/>
                      <a:pt x="1660750" y="2453345"/>
                    </a:cubicBezTo>
                    <a:lnTo>
                      <a:pt x="914489" y="2572822"/>
                    </a:lnTo>
                    <a:cubicBezTo>
                      <a:pt x="868885" y="2579474"/>
                      <a:pt x="867021" y="2579474"/>
                      <a:pt x="811066" y="2572905"/>
                    </a:cubicBezTo>
                    <a:lnTo>
                      <a:pt x="59503" y="2453229"/>
                    </a:lnTo>
                    <a:cubicBezTo>
                      <a:pt x="18513" y="2448688"/>
                      <a:pt x="0" y="2435683"/>
                      <a:pt x="0" y="2406629"/>
                    </a:cubicBezTo>
                    <a:lnTo>
                      <a:pt x="0" y="47211"/>
                    </a:lnTo>
                    <a:cubicBezTo>
                      <a:pt x="0" y="17908"/>
                      <a:pt x="28756" y="-4311"/>
                      <a:pt x="60154" y="711"/>
                    </a:cubicBezTo>
                  </a:path>
                </a:pathLst>
              </a:custGeom>
              <a:noFill/>
              <a:ln w="19050" cap="flat">
                <a:solidFill>
                  <a:srgbClr val="D1BDF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CuadroTexto 74">
                <a:extLst>
                  <a:ext uri="{FF2B5EF4-FFF2-40B4-BE49-F238E27FC236}">
                    <a16:creationId xmlns:a16="http://schemas.microsoft.com/office/drawing/2014/main" id="{2080310F-B6AB-1C1E-C6F0-C57EBE3295A2}"/>
                  </a:ext>
                </a:extLst>
              </p:cNvPr>
              <p:cNvSpPr txBox="1"/>
              <p:nvPr/>
            </p:nvSpPr>
            <p:spPr>
              <a:xfrm>
                <a:off x="8574163" y="4324742"/>
                <a:ext cx="2747482" cy="286450"/>
              </a:xfrm>
              <a:prstGeom prst="rect">
                <a:avLst/>
              </a:prstGeom>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Arial" panose="020B0604020202020204"/>
                    <a:ea typeface="+mn-ea"/>
                    <a:cs typeface="+mn-cs"/>
                  </a:rPr>
                  <a:t>INNOVACIÓ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200" b="0" i="0" u="none" strike="noStrike" kern="1200" cap="none" spc="0" normalizeH="0" baseline="0" noProof="0" dirty="0">
                  <a:ln>
                    <a:noFill/>
                  </a:ln>
                  <a:solidFill>
                    <a:prstClr val="black"/>
                  </a:solidFill>
                  <a:effectLst/>
                  <a:uLnTx/>
                  <a:uFillTx/>
                  <a:latin typeface="Arial" panose="020B0604020202020204"/>
                  <a:ea typeface="Helvetica Neue" panose="02000503000000020004" pitchFamily="2" charset="0"/>
                  <a:cs typeface="Helvetica Neue" panose="02000503000000020004" pitchFamily="2" charset="0"/>
                </a:endParaRPr>
              </a:p>
            </p:txBody>
          </p:sp>
          <p:sp>
            <p:nvSpPr>
              <p:cNvPr id="30" name="TextBox 14">
                <a:extLst>
                  <a:ext uri="{FF2B5EF4-FFF2-40B4-BE49-F238E27FC236}">
                    <a16:creationId xmlns:a16="http://schemas.microsoft.com/office/drawing/2014/main" id="{2A57A74F-5EBE-C812-CC95-F84853903EA4}"/>
                  </a:ext>
                </a:extLst>
              </p:cNvPr>
              <p:cNvSpPr txBox="1"/>
              <p:nvPr/>
            </p:nvSpPr>
            <p:spPr>
              <a:xfrm>
                <a:off x="2572713" y="3186362"/>
                <a:ext cx="6096000" cy="3938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dirty="0">
                    <a:ln>
                      <a:noFill/>
                    </a:ln>
                    <a:solidFill>
                      <a:prstClr val="black"/>
                    </a:solidFill>
                    <a:effectLst/>
                    <a:uLnTx/>
                    <a:uFillTx/>
                    <a:latin typeface="Arial" panose="020B0604020202020204"/>
                    <a:ea typeface="+mn-ea"/>
                    <a:cs typeface="+mn-cs"/>
                  </a:rPr>
                  <a:t>TRANSFORMACIÓ</a:t>
                </a:r>
              </a:p>
            </p:txBody>
          </p:sp>
          <p:pic>
            <p:nvPicPr>
              <p:cNvPr id="31" name="Image 1" descr=" ">
                <a:extLst>
                  <a:ext uri="{FF2B5EF4-FFF2-40B4-BE49-F238E27FC236}">
                    <a16:creationId xmlns:a16="http://schemas.microsoft.com/office/drawing/2014/main" id="{A821E9BB-A2EF-37C4-0002-5EE5256A02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2337218" y="3562162"/>
                <a:ext cx="278421" cy="646331"/>
              </a:xfrm>
              <a:prstGeom prst="rect">
                <a:avLst/>
              </a:prstGeom>
            </p:spPr>
          </p:pic>
          <p:pic>
            <p:nvPicPr>
              <p:cNvPr id="32" name="Image 1" descr=" ">
                <a:extLst>
                  <a:ext uri="{FF2B5EF4-FFF2-40B4-BE49-F238E27FC236}">
                    <a16:creationId xmlns:a16="http://schemas.microsoft.com/office/drawing/2014/main" id="{A702CDCB-B54F-7C9A-A4B8-00459FADE5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6166166" y="3573176"/>
                <a:ext cx="284858" cy="646331"/>
              </a:xfrm>
              <a:prstGeom prst="rect">
                <a:avLst/>
              </a:prstGeom>
            </p:spPr>
          </p:pic>
          <p:pic>
            <p:nvPicPr>
              <p:cNvPr id="33" name="Image 1" descr=" ">
                <a:extLst>
                  <a:ext uri="{FF2B5EF4-FFF2-40B4-BE49-F238E27FC236}">
                    <a16:creationId xmlns:a16="http://schemas.microsoft.com/office/drawing/2014/main" id="{989123FA-E9A8-CD58-8B69-D81CA5E349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9700982" y="3576395"/>
                <a:ext cx="278421" cy="646331"/>
              </a:xfrm>
              <a:prstGeom prst="rect">
                <a:avLst/>
              </a:prstGeom>
            </p:spPr>
          </p:pic>
          <p:pic>
            <p:nvPicPr>
              <p:cNvPr id="34" name="Image 1" descr=" ">
                <a:extLst>
                  <a:ext uri="{FF2B5EF4-FFF2-40B4-BE49-F238E27FC236}">
                    <a16:creationId xmlns:a16="http://schemas.microsoft.com/office/drawing/2014/main" id="{911AFE5B-9437-C703-CE48-668728358A1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6166167" y="5163114"/>
                <a:ext cx="284858" cy="646331"/>
              </a:xfrm>
              <a:prstGeom prst="rect">
                <a:avLst/>
              </a:prstGeom>
            </p:spPr>
          </p:pic>
          <p:sp>
            <p:nvSpPr>
              <p:cNvPr id="35" name="Rectángulo 23">
                <a:extLst>
                  <a:ext uri="{FF2B5EF4-FFF2-40B4-BE49-F238E27FC236}">
                    <a16:creationId xmlns:a16="http://schemas.microsoft.com/office/drawing/2014/main" id="{E2708FDB-8E10-E4B9-E937-6B5DB0339614}"/>
                  </a:ext>
                </a:extLst>
              </p:cNvPr>
              <p:cNvSpPr/>
              <p:nvPr/>
            </p:nvSpPr>
            <p:spPr>
              <a:xfrm>
                <a:off x="657336" y="4850910"/>
                <a:ext cx="10910681" cy="252692"/>
              </a:xfrm>
              <a:prstGeom prst="roundRect">
                <a:avLst>
                  <a:gd name="adj" fmla="val 50000"/>
                </a:avLst>
              </a:prstGeom>
              <a:solidFill>
                <a:srgbClr val="A6A6A6"/>
              </a:solidFill>
              <a:ln w="19050" cap="flat">
                <a:noFill/>
                <a:prstDash val="sysDash"/>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100" b="1" i="0" u="none" strike="noStrike" kern="1200" cap="none" spc="0" normalizeH="0" baseline="0" noProof="0" dirty="0">
                    <a:ln>
                      <a:noFill/>
                    </a:ln>
                    <a:solidFill>
                      <a:prstClr val="white"/>
                    </a:solidFill>
                    <a:effectLst/>
                    <a:uLnTx/>
                    <a:uFillTx/>
                    <a:latin typeface="Arial" panose="020B0604020202020204"/>
                    <a:ea typeface="+mn-ea"/>
                    <a:cs typeface="+mn-cs"/>
                  </a:rPr>
                  <a:t>IMPULS DEL CANVI</a:t>
                </a:r>
              </a:p>
            </p:txBody>
          </p:sp>
          <p:sp>
            <p:nvSpPr>
              <p:cNvPr id="36" name="Title 1">
                <a:extLst>
                  <a:ext uri="{FF2B5EF4-FFF2-40B4-BE49-F238E27FC236}">
                    <a16:creationId xmlns:a16="http://schemas.microsoft.com/office/drawing/2014/main" id="{D6BA4C6F-FFDA-9D05-5BFF-541EA6276B88}"/>
                  </a:ext>
                </a:extLst>
              </p:cNvPr>
              <p:cNvSpPr txBox="1">
                <a:spLocks/>
              </p:cNvSpPr>
              <p:nvPr/>
            </p:nvSpPr>
            <p:spPr bwMode="gray">
              <a:xfrm>
                <a:off x="1808504" y="1759437"/>
                <a:ext cx="2464949" cy="616982"/>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t>PRODUCTES I </a:t>
                </a:r>
                <a:b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br>
                <a: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t>SERVEIS DIGITALS</a:t>
                </a:r>
              </a:p>
            </p:txBody>
          </p:sp>
          <p:sp>
            <p:nvSpPr>
              <p:cNvPr id="37" name="Shape 25">
                <a:extLst>
                  <a:ext uri="{FF2B5EF4-FFF2-40B4-BE49-F238E27FC236}">
                    <a16:creationId xmlns:a16="http://schemas.microsoft.com/office/drawing/2014/main" id="{9E50F470-5637-C0FC-B8BD-289B33B584C2}"/>
                  </a:ext>
                </a:extLst>
              </p:cNvPr>
              <p:cNvSpPr/>
              <p:nvPr/>
            </p:nvSpPr>
            <p:spPr>
              <a:xfrm>
                <a:off x="4549016" y="1712119"/>
                <a:ext cx="3277356" cy="736600"/>
              </a:xfrm>
              <a:prstGeom prst="roundRect">
                <a:avLst>
                  <a:gd name="adj" fmla="val 53379"/>
                </a:avLst>
              </a:prstGeom>
              <a:solidFill>
                <a:srgbClr val="FFFFFF">
                  <a:alpha val="100000"/>
                </a:srgbClr>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Title 1">
                <a:extLst>
                  <a:ext uri="{FF2B5EF4-FFF2-40B4-BE49-F238E27FC236}">
                    <a16:creationId xmlns:a16="http://schemas.microsoft.com/office/drawing/2014/main" id="{78594AA9-9C21-21CF-C49E-44310536BBC8}"/>
                  </a:ext>
                </a:extLst>
              </p:cNvPr>
              <p:cNvSpPr txBox="1">
                <a:spLocks/>
              </p:cNvSpPr>
              <p:nvPr/>
            </p:nvSpPr>
            <p:spPr bwMode="gray">
              <a:xfrm>
                <a:off x="5361423" y="1759437"/>
                <a:ext cx="2464949" cy="616982"/>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t>ENTORN DE</a:t>
                </a:r>
                <a:b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br>
                <a: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t>TREBALL</a:t>
                </a:r>
              </a:p>
            </p:txBody>
          </p:sp>
          <p:grpSp>
            <p:nvGrpSpPr>
              <p:cNvPr id="39" name="Group 53">
                <a:extLst>
                  <a:ext uri="{FF2B5EF4-FFF2-40B4-BE49-F238E27FC236}">
                    <a16:creationId xmlns:a16="http://schemas.microsoft.com/office/drawing/2014/main" id="{33101080-31FC-EF98-D48C-DF2BC1794D36}"/>
                  </a:ext>
                </a:extLst>
              </p:cNvPr>
              <p:cNvGrpSpPr/>
              <p:nvPr/>
            </p:nvGrpSpPr>
            <p:grpSpPr>
              <a:xfrm>
                <a:off x="8101936" y="1712119"/>
                <a:ext cx="3277356" cy="736600"/>
                <a:chOff x="996097" y="1712119"/>
                <a:chExt cx="3277356" cy="736600"/>
              </a:xfrm>
            </p:grpSpPr>
            <p:grpSp>
              <p:nvGrpSpPr>
                <p:cNvPr id="58" name="Group 54">
                  <a:extLst>
                    <a:ext uri="{FF2B5EF4-FFF2-40B4-BE49-F238E27FC236}">
                      <a16:creationId xmlns:a16="http://schemas.microsoft.com/office/drawing/2014/main" id="{55620338-2294-AF7D-386B-485166A69A97}"/>
                    </a:ext>
                  </a:extLst>
                </p:cNvPr>
                <p:cNvGrpSpPr/>
                <p:nvPr/>
              </p:nvGrpSpPr>
              <p:grpSpPr>
                <a:xfrm>
                  <a:off x="996097" y="1712119"/>
                  <a:ext cx="3277356" cy="736600"/>
                  <a:chOff x="1829029" y="6223000"/>
                  <a:chExt cx="2743543" cy="736600"/>
                </a:xfrm>
              </p:grpSpPr>
              <p:sp>
                <p:nvSpPr>
                  <p:cNvPr id="60" name="Shape 25">
                    <a:extLst>
                      <a:ext uri="{FF2B5EF4-FFF2-40B4-BE49-F238E27FC236}">
                        <a16:creationId xmlns:a16="http://schemas.microsoft.com/office/drawing/2014/main" id="{6E84AC69-548F-6F99-0557-DE80C6BC33B1}"/>
                      </a:ext>
                    </a:extLst>
                  </p:cNvPr>
                  <p:cNvSpPr/>
                  <p:nvPr/>
                </p:nvSpPr>
                <p:spPr>
                  <a:xfrm>
                    <a:off x="1829029" y="6223000"/>
                    <a:ext cx="2743543" cy="736600"/>
                  </a:xfrm>
                  <a:prstGeom prst="roundRect">
                    <a:avLst>
                      <a:gd name="adj" fmla="val 53379"/>
                    </a:avLst>
                  </a:prstGeom>
                  <a:solidFill>
                    <a:srgbClr val="FFFFFF">
                      <a:alpha val="100000"/>
                    </a:srgbClr>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Shape 26">
                    <a:extLst>
                      <a:ext uri="{FF2B5EF4-FFF2-40B4-BE49-F238E27FC236}">
                        <a16:creationId xmlns:a16="http://schemas.microsoft.com/office/drawing/2014/main" id="{DA7DA366-ABB4-9A36-33B5-77626A86D568}"/>
                      </a:ext>
                    </a:extLst>
                  </p:cNvPr>
                  <p:cNvSpPr/>
                  <p:nvPr/>
                </p:nvSpPr>
                <p:spPr>
                  <a:xfrm rot="10800000">
                    <a:off x="2038055" y="6398246"/>
                    <a:ext cx="624168" cy="385836"/>
                  </a:xfrm>
                  <a:prstGeom prst="roundRect">
                    <a:avLst>
                      <a:gd name="adj" fmla="val 63988"/>
                    </a:avLst>
                  </a:prstGeom>
                  <a:solidFill>
                    <a:srgbClr val="D1BDFB"/>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9" name="Title 1">
                  <a:extLst>
                    <a:ext uri="{FF2B5EF4-FFF2-40B4-BE49-F238E27FC236}">
                      <a16:creationId xmlns:a16="http://schemas.microsoft.com/office/drawing/2014/main" id="{05A55C75-B20E-76FA-7AE9-1E0F623AF3AC}"/>
                    </a:ext>
                  </a:extLst>
                </p:cNvPr>
                <p:cNvSpPr txBox="1">
                  <a:spLocks/>
                </p:cNvSpPr>
                <p:nvPr/>
              </p:nvSpPr>
              <p:spPr bwMode="gray">
                <a:xfrm>
                  <a:off x="1808504" y="1759437"/>
                  <a:ext cx="2464949" cy="616982"/>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t>EFICIÈNCIA</a:t>
                  </a:r>
                  <a:b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br>
                  <a:r>
                    <a:rPr kumimoji="0" lang="ca-ES" sz="1400" b="1" i="0" u="none" strike="noStrike" kern="1200" cap="none" spc="0" normalizeH="0" baseline="0" noProof="0" dirty="0">
                      <a:ln>
                        <a:noFill/>
                      </a:ln>
                      <a:solidFill>
                        <a:sysClr val="windowText" lastClr="000000"/>
                      </a:solidFill>
                      <a:effectLst/>
                      <a:uLnTx/>
                      <a:uFillTx/>
                      <a:latin typeface="Arial" panose="020B0604020202020204"/>
                      <a:ea typeface="+mn-ea"/>
                      <a:cs typeface="Calibri Light" panose="020F0302020204030204" pitchFamily="34" charset="0"/>
                    </a:rPr>
                    <a:t> INTERNA</a:t>
                  </a:r>
                </a:p>
              </p:txBody>
            </p:sp>
          </p:grpSp>
          <p:grpSp>
            <p:nvGrpSpPr>
              <p:cNvPr id="40" name="Group 4">
                <a:extLst>
                  <a:ext uri="{FF2B5EF4-FFF2-40B4-BE49-F238E27FC236}">
                    <a16:creationId xmlns:a16="http://schemas.microsoft.com/office/drawing/2014/main" id="{EE1BE026-3878-F116-2F5F-9A28386DA99E}"/>
                  </a:ext>
                </a:extLst>
              </p:cNvPr>
              <p:cNvGrpSpPr/>
              <p:nvPr/>
            </p:nvGrpSpPr>
            <p:grpSpPr>
              <a:xfrm>
                <a:off x="1209086" y="1887365"/>
                <a:ext cx="745613" cy="385836"/>
                <a:chOff x="4798712" y="1887365"/>
                <a:chExt cx="745613" cy="385836"/>
              </a:xfrm>
            </p:grpSpPr>
            <p:sp>
              <p:nvSpPr>
                <p:cNvPr id="56" name="Shape 26">
                  <a:extLst>
                    <a:ext uri="{FF2B5EF4-FFF2-40B4-BE49-F238E27FC236}">
                      <a16:creationId xmlns:a16="http://schemas.microsoft.com/office/drawing/2014/main" id="{1D9D0790-BB50-EBC7-0F60-A580E5F2198E}"/>
                    </a:ext>
                  </a:extLst>
                </p:cNvPr>
                <p:cNvSpPr/>
                <p:nvPr/>
              </p:nvSpPr>
              <p:spPr>
                <a:xfrm rot="10800000">
                  <a:off x="4798712" y="1887365"/>
                  <a:ext cx="745613" cy="385836"/>
                </a:xfrm>
                <a:prstGeom prst="roundRect">
                  <a:avLst>
                    <a:gd name="adj" fmla="val 63988"/>
                  </a:avLst>
                </a:prstGeom>
                <a:solidFill>
                  <a:srgbClr val="DCE8E7"/>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Shape 27">
                  <a:extLst>
                    <a:ext uri="{FF2B5EF4-FFF2-40B4-BE49-F238E27FC236}">
                      <a16:creationId xmlns:a16="http://schemas.microsoft.com/office/drawing/2014/main" id="{03419A26-1DA9-EB5B-69D0-F3A425AFD02A}"/>
                    </a:ext>
                  </a:extLst>
                </p:cNvPr>
                <p:cNvSpPr/>
                <p:nvPr/>
              </p:nvSpPr>
              <p:spPr>
                <a:xfrm rot="10800000">
                  <a:off x="5260536" y="1944326"/>
                  <a:ext cx="271946" cy="271912"/>
                </a:xfrm>
                <a:prstGeom prst="roundRect">
                  <a:avLst>
                    <a:gd name="adj" fmla="val 95504"/>
                  </a:avLst>
                </a:prstGeom>
                <a:solidFill>
                  <a:srgbClr val="9CBCB9"/>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oup 2">
                <a:extLst>
                  <a:ext uri="{FF2B5EF4-FFF2-40B4-BE49-F238E27FC236}">
                    <a16:creationId xmlns:a16="http://schemas.microsoft.com/office/drawing/2014/main" id="{6AF6740A-50D8-1C07-8D0E-506747A2B74C}"/>
                  </a:ext>
                </a:extLst>
              </p:cNvPr>
              <p:cNvGrpSpPr/>
              <p:nvPr/>
            </p:nvGrpSpPr>
            <p:grpSpPr>
              <a:xfrm>
                <a:off x="4798712" y="1887365"/>
                <a:ext cx="745613" cy="385836"/>
                <a:chOff x="1209086" y="1887365"/>
                <a:chExt cx="745613" cy="385836"/>
              </a:xfrm>
            </p:grpSpPr>
            <p:sp>
              <p:nvSpPr>
                <p:cNvPr id="54" name="Shape 26">
                  <a:extLst>
                    <a:ext uri="{FF2B5EF4-FFF2-40B4-BE49-F238E27FC236}">
                      <a16:creationId xmlns:a16="http://schemas.microsoft.com/office/drawing/2014/main" id="{677FF4D2-54DC-C7E4-D2B1-55B6EF8E99B0}"/>
                    </a:ext>
                  </a:extLst>
                </p:cNvPr>
                <p:cNvSpPr/>
                <p:nvPr/>
              </p:nvSpPr>
              <p:spPr>
                <a:xfrm rot="10800000">
                  <a:off x="1209086" y="1887365"/>
                  <a:ext cx="745613" cy="385836"/>
                </a:xfrm>
                <a:prstGeom prst="roundRect">
                  <a:avLst>
                    <a:gd name="adj" fmla="val 63988"/>
                  </a:avLst>
                </a:prstGeom>
                <a:solidFill>
                  <a:schemeClr val="accent3">
                    <a:lumMod val="20000"/>
                    <a:lumOff val="80000"/>
                  </a:schemeClr>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Shape 27">
                  <a:extLst>
                    <a:ext uri="{FF2B5EF4-FFF2-40B4-BE49-F238E27FC236}">
                      <a16:creationId xmlns:a16="http://schemas.microsoft.com/office/drawing/2014/main" id="{DD0D06CB-973C-AD7E-6BF7-115BC2A391A6}"/>
                    </a:ext>
                  </a:extLst>
                </p:cNvPr>
                <p:cNvSpPr/>
                <p:nvPr/>
              </p:nvSpPr>
              <p:spPr>
                <a:xfrm rot="10800000">
                  <a:off x="1682369" y="1944326"/>
                  <a:ext cx="271946" cy="271912"/>
                </a:xfrm>
                <a:prstGeom prst="roundRect">
                  <a:avLst>
                    <a:gd name="adj" fmla="val 95504"/>
                  </a:avLst>
                </a:prstGeom>
                <a:solidFill>
                  <a:srgbClr val="FF4656">
                    <a:alpha val="100000"/>
                  </a:srgbClr>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2" name="Shape 27">
                <a:extLst>
                  <a:ext uri="{FF2B5EF4-FFF2-40B4-BE49-F238E27FC236}">
                    <a16:creationId xmlns:a16="http://schemas.microsoft.com/office/drawing/2014/main" id="{A2A8BECC-DAFB-4D07-3953-629341223DC1}"/>
                  </a:ext>
                </a:extLst>
              </p:cNvPr>
              <p:cNvSpPr/>
              <p:nvPr/>
            </p:nvSpPr>
            <p:spPr>
              <a:xfrm rot="10800000">
                <a:off x="8804856" y="1944326"/>
                <a:ext cx="271946" cy="271912"/>
              </a:xfrm>
              <a:prstGeom prst="roundRect">
                <a:avLst>
                  <a:gd name="adj" fmla="val 95504"/>
                </a:avLst>
              </a:prstGeom>
              <a:solidFill>
                <a:srgbClr val="9B6EF6"/>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Shape 28">
                <a:extLst>
                  <a:ext uri="{FF2B5EF4-FFF2-40B4-BE49-F238E27FC236}">
                    <a16:creationId xmlns:a16="http://schemas.microsoft.com/office/drawing/2014/main" id="{00FF0835-6B75-12C8-DEEB-C7CD03AA284F}"/>
                  </a:ext>
                </a:extLst>
              </p:cNvPr>
              <p:cNvSpPr/>
              <p:nvPr/>
            </p:nvSpPr>
            <p:spPr>
              <a:xfrm>
                <a:off x="657336" y="5812850"/>
                <a:ext cx="10801216" cy="504504"/>
              </a:xfrm>
              <a:prstGeom prst="roundRect">
                <a:avLst>
                  <a:gd name="adj" fmla="val 53095"/>
                </a:avLst>
              </a:prstGeom>
              <a:solidFill>
                <a:srgbClr val="9CBCB9"/>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Title 1">
                <a:extLst>
                  <a:ext uri="{FF2B5EF4-FFF2-40B4-BE49-F238E27FC236}">
                    <a16:creationId xmlns:a16="http://schemas.microsoft.com/office/drawing/2014/main" id="{41B6795E-9CC1-96EE-1710-BAABE18E7F78}"/>
                  </a:ext>
                </a:extLst>
              </p:cNvPr>
              <p:cNvSpPr txBox="1">
                <a:spLocks/>
              </p:cNvSpPr>
              <p:nvPr/>
            </p:nvSpPr>
            <p:spPr bwMode="gray">
              <a:xfrm>
                <a:off x="530087" y="5949824"/>
                <a:ext cx="10910681" cy="199194"/>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TECNOLOGIA</a:t>
                </a:r>
              </a:p>
            </p:txBody>
          </p:sp>
          <p:pic>
            <p:nvPicPr>
              <p:cNvPr id="45" name="Image 297" descr=" ">
                <a:extLst>
                  <a:ext uri="{FF2B5EF4-FFF2-40B4-BE49-F238E27FC236}">
                    <a16:creationId xmlns:a16="http://schemas.microsoft.com/office/drawing/2014/main" id="{F93239E3-EC9C-7CE2-A242-056AC062CB28}"/>
                  </a:ext>
                </a:extLst>
              </p:cNvPr>
              <p:cNvPicPr>
                <a:picLocks noChangeAspect="1"/>
              </p:cNvPicPr>
              <p:nvPr/>
            </p:nvPicPr>
            <p:blipFill>
              <a:blip r:embed="rId5"/>
              <a:stretch>
                <a:fillRect/>
              </a:stretch>
            </p:blipFill>
            <p:spPr>
              <a:xfrm>
                <a:off x="10797838" y="2399676"/>
                <a:ext cx="1505465" cy="1793362"/>
              </a:xfrm>
              <a:prstGeom prst="rect">
                <a:avLst/>
              </a:prstGeom>
            </p:spPr>
          </p:pic>
          <p:pic>
            <p:nvPicPr>
              <p:cNvPr id="46" name="Imatge 45" descr="Imatge que conté franja, patró, Saturació cromàtica, teixit&#10;&#10;Pot ser que el contingut generat per IA no sigui correcte.">
                <a:extLst>
                  <a:ext uri="{FF2B5EF4-FFF2-40B4-BE49-F238E27FC236}">
                    <a16:creationId xmlns:a16="http://schemas.microsoft.com/office/drawing/2014/main" id="{E9DBAB89-199E-1988-684A-BAA855DE4BF6}"/>
                  </a:ext>
                </a:extLst>
              </p:cNvPr>
              <p:cNvPicPr>
                <a:picLocks noChangeAspect="1"/>
              </p:cNvPicPr>
              <p:nvPr/>
            </p:nvPicPr>
            <p:blipFill>
              <a:blip r:embed="rId6"/>
              <a:stretch>
                <a:fillRect/>
              </a:stretch>
            </p:blipFill>
            <p:spPr>
              <a:xfrm>
                <a:off x="2423843" y="3195954"/>
                <a:ext cx="1293872" cy="317265"/>
              </a:xfrm>
              <a:prstGeom prst="rect">
                <a:avLst/>
              </a:prstGeom>
            </p:spPr>
          </p:pic>
          <p:pic>
            <p:nvPicPr>
              <p:cNvPr id="47" name="Imatge 46" descr="Imatge que conté franja, patró, Saturació cromàtica, teixit&#10;&#10;Pot ser que el contingut generat per IA no sigui correcte.">
                <a:extLst>
                  <a:ext uri="{FF2B5EF4-FFF2-40B4-BE49-F238E27FC236}">
                    <a16:creationId xmlns:a16="http://schemas.microsoft.com/office/drawing/2014/main" id="{C83985A8-4241-7AE6-6DEA-1B644925739B}"/>
                  </a:ext>
                </a:extLst>
              </p:cNvPr>
              <p:cNvPicPr>
                <a:picLocks noChangeAspect="1"/>
              </p:cNvPicPr>
              <p:nvPr/>
            </p:nvPicPr>
            <p:blipFill>
              <a:blip r:embed="rId6"/>
              <a:stretch>
                <a:fillRect/>
              </a:stretch>
            </p:blipFill>
            <p:spPr>
              <a:xfrm>
                <a:off x="1148135" y="3195953"/>
                <a:ext cx="1293872" cy="317265"/>
              </a:xfrm>
              <a:prstGeom prst="rect">
                <a:avLst/>
              </a:prstGeom>
            </p:spPr>
          </p:pic>
          <p:pic>
            <p:nvPicPr>
              <p:cNvPr id="48" name="Imatge 47" descr="Imatge que conté captura de pantalla, Saturació cromàtica, Gràfics, art&#10;&#10;Pot ser que el contingut generat per IA no sigui correcte.">
                <a:extLst>
                  <a:ext uri="{FF2B5EF4-FFF2-40B4-BE49-F238E27FC236}">
                    <a16:creationId xmlns:a16="http://schemas.microsoft.com/office/drawing/2014/main" id="{A46A0CF9-E1C7-A586-2F71-F41A55F0BF24}"/>
                  </a:ext>
                </a:extLst>
              </p:cNvPr>
              <p:cNvPicPr>
                <a:picLocks noChangeAspect="1"/>
              </p:cNvPicPr>
              <p:nvPr/>
            </p:nvPicPr>
            <p:blipFill>
              <a:blip r:embed="rId7"/>
              <a:stretch>
                <a:fillRect/>
              </a:stretch>
            </p:blipFill>
            <p:spPr>
              <a:xfrm>
                <a:off x="797961" y="3199865"/>
                <a:ext cx="356170" cy="312720"/>
              </a:xfrm>
              <a:prstGeom prst="rect">
                <a:avLst/>
              </a:prstGeom>
            </p:spPr>
          </p:pic>
          <p:pic>
            <p:nvPicPr>
              <p:cNvPr id="49" name="Imatge 48" descr="Imatge que conté franja, patró, Saturació cromàtica, teixit&#10;&#10;Pot ser que el contingut generat per IA no sigui correcte.">
                <a:extLst>
                  <a:ext uri="{FF2B5EF4-FFF2-40B4-BE49-F238E27FC236}">
                    <a16:creationId xmlns:a16="http://schemas.microsoft.com/office/drawing/2014/main" id="{B858BFC5-C255-9765-00A1-11B5475A101A}"/>
                  </a:ext>
                </a:extLst>
              </p:cNvPr>
              <p:cNvPicPr>
                <a:picLocks noChangeAspect="1"/>
              </p:cNvPicPr>
              <p:nvPr/>
            </p:nvPicPr>
            <p:blipFill>
              <a:blip r:embed="rId6"/>
              <a:stretch>
                <a:fillRect/>
              </a:stretch>
            </p:blipFill>
            <p:spPr>
              <a:xfrm>
                <a:off x="8776696" y="3204515"/>
                <a:ext cx="1293872" cy="317265"/>
              </a:xfrm>
              <a:prstGeom prst="rect">
                <a:avLst/>
              </a:prstGeom>
            </p:spPr>
          </p:pic>
          <p:pic>
            <p:nvPicPr>
              <p:cNvPr id="50" name="Imatge 49" descr="Imatge que conté franja, patró, Saturació cromàtica, teixit&#10;&#10;Pot ser que el contingut generat per IA no sigui correcte.">
                <a:extLst>
                  <a:ext uri="{FF2B5EF4-FFF2-40B4-BE49-F238E27FC236}">
                    <a16:creationId xmlns:a16="http://schemas.microsoft.com/office/drawing/2014/main" id="{2A22B87B-F36E-3105-F5C1-228EB3F683F7}"/>
                  </a:ext>
                </a:extLst>
              </p:cNvPr>
              <p:cNvPicPr>
                <a:picLocks noChangeAspect="1"/>
              </p:cNvPicPr>
              <p:nvPr/>
            </p:nvPicPr>
            <p:blipFill>
              <a:blip r:embed="rId6"/>
              <a:stretch>
                <a:fillRect/>
              </a:stretch>
            </p:blipFill>
            <p:spPr>
              <a:xfrm>
                <a:off x="7500988" y="3204514"/>
                <a:ext cx="1293872" cy="317265"/>
              </a:xfrm>
              <a:prstGeom prst="rect">
                <a:avLst/>
              </a:prstGeom>
            </p:spPr>
          </p:pic>
          <p:pic>
            <p:nvPicPr>
              <p:cNvPr id="51" name="Imatge 50" descr="Imatge que conté franja, patró, Saturació cromàtica, art&#10;&#10;Pot ser que el contingut generat per IA no sigui correcte.">
                <a:extLst>
                  <a:ext uri="{FF2B5EF4-FFF2-40B4-BE49-F238E27FC236}">
                    <a16:creationId xmlns:a16="http://schemas.microsoft.com/office/drawing/2014/main" id="{E034E147-89EC-CB30-AD15-62DBBEAC491C}"/>
                  </a:ext>
                </a:extLst>
              </p:cNvPr>
              <p:cNvPicPr>
                <a:picLocks noChangeAspect="1"/>
              </p:cNvPicPr>
              <p:nvPr/>
            </p:nvPicPr>
            <p:blipFill>
              <a:blip r:embed="rId8"/>
              <a:stretch>
                <a:fillRect/>
              </a:stretch>
            </p:blipFill>
            <p:spPr>
              <a:xfrm>
                <a:off x="10078307" y="3199865"/>
                <a:ext cx="614308" cy="321282"/>
              </a:xfrm>
              <a:prstGeom prst="rect">
                <a:avLst/>
              </a:prstGeom>
            </p:spPr>
          </p:pic>
          <p:pic>
            <p:nvPicPr>
              <p:cNvPr id="52" name="Imatge 51" descr="Imatge que conté blanc, Gràfics, negre, disseny&#10;&#10;Pot ser que el contingut generat per IA no sigui correcte.">
                <a:extLst>
                  <a:ext uri="{FF2B5EF4-FFF2-40B4-BE49-F238E27FC236}">
                    <a16:creationId xmlns:a16="http://schemas.microsoft.com/office/drawing/2014/main" id="{7F8E5086-2130-0978-A5F7-2EAF6B376859}"/>
                  </a:ext>
                </a:extLst>
              </p:cNvPr>
              <p:cNvPicPr>
                <a:picLocks noChangeAspect="1"/>
              </p:cNvPicPr>
              <p:nvPr/>
            </p:nvPicPr>
            <p:blipFill>
              <a:blip r:embed="rId9"/>
              <a:stretch>
                <a:fillRect/>
              </a:stretch>
            </p:blipFill>
            <p:spPr>
              <a:xfrm>
                <a:off x="10697859" y="3199866"/>
                <a:ext cx="188574" cy="329843"/>
              </a:xfrm>
              <a:prstGeom prst="rect">
                <a:avLst/>
              </a:prstGeom>
            </p:spPr>
          </p:pic>
          <p:pic>
            <p:nvPicPr>
              <p:cNvPr id="53" name="Imatge 52">
                <a:extLst>
                  <a:ext uri="{FF2B5EF4-FFF2-40B4-BE49-F238E27FC236}">
                    <a16:creationId xmlns:a16="http://schemas.microsoft.com/office/drawing/2014/main" id="{542E4B72-25AF-AF71-BD4A-50DB613167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4" y="5075207"/>
                <a:ext cx="1898650" cy="1794064"/>
              </a:xfrm>
              <a:prstGeom prst="rect">
                <a:avLst/>
              </a:prstGeom>
            </p:spPr>
          </p:pic>
        </p:grpSp>
        <p:grpSp>
          <p:nvGrpSpPr>
            <p:cNvPr id="11" name="Agrupa 10">
              <a:extLst>
                <a:ext uri="{FF2B5EF4-FFF2-40B4-BE49-F238E27FC236}">
                  <a16:creationId xmlns:a16="http://schemas.microsoft.com/office/drawing/2014/main" id="{B0868D89-9C2B-291C-9AD3-0BC92E7C986B}"/>
                </a:ext>
              </a:extLst>
            </p:cNvPr>
            <p:cNvGrpSpPr/>
            <p:nvPr/>
          </p:nvGrpSpPr>
          <p:grpSpPr>
            <a:xfrm>
              <a:off x="865642" y="1189490"/>
              <a:ext cx="10109818" cy="465857"/>
              <a:chOff x="865642" y="1189490"/>
              <a:chExt cx="10109818" cy="465857"/>
            </a:xfrm>
          </p:grpSpPr>
          <p:sp>
            <p:nvSpPr>
              <p:cNvPr id="12" name="Shape 28">
                <a:extLst>
                  <a:ext uri="{FF2B5EF4-FFF2-40B4-BE49-F238E27FC236}">
                    <a16:creationId xmlns:a16="http://schemas.microsoft.com/office/drawing/2014/main" id="{5DE8E67C-0051-F101-54D9-BB96D5B364F3}"/>
                  </a:ext>
                </a:extLst>
              </p:cNvPr>
              <p:cNvSpPr/>
              <p:nvPr/>
            </p:nvSpPr>
            <p:spPr>
              <a:xfrm>
                <a:off x="1001658" y="1189490"/>
                <a:ext cx="9973802" cy="465857"/>
              </a:xfrm>
              <a:prstGeom prst="roundRect">
                <a:avLst>
                  <a:gd name="adj" fmla="val 53095"/>
                </a:avLst>
              </a:prstGeom>
              <a:solidFill>
                <a:srgbClr val="FF4655"/>
              </a:solidFill>
              <a:ln w="38100">
                <a:solidFill>
                  <a:srgbClr val="000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3" name="Title 1">
                <a:extLst>
                  <a:ext uri="{FF2B5EF4-FFF2-40B4-BE49-F238E27FC236}">
                    <a16:creationId xmlns:a16="http://schemas.microsoft.com/office/drawing/2014/main" id="{8785C2C9-5B49-CF3E-6B39-49F7CD9F3ED3}"/>
                  </a:ext>
                </a:extLst>
              </p:cNvPr>
              <p:cNvSpPr txBox="1">
                <a:spLocks/>
              </p:cNvSpPr>
              <p:nvPr/>
            </p:nvSpPr>
            <p:spPr bwMode="gray">
              <a:xfrm>
                <a:off x="865642" y="1330450"/>
                <a:ext cx="10074881" cy="183935"/>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a-ES" sz="1400" b="1" i="0" u="none" strike="noStrike" kern="1200" cap="none" spc="0" normalizeH="0" baseline="0" noProof="0">
                    <a:ln>
                      <a:noFill/>
                    </a:ln>
                    <a:solidFill>
                      <a:prstClr val="black"/>
                    </a:solidFill>
                    <a:effectLst/>
                    <a:uLnTx/>
                    <a:uFillTx/>
                    <a:latin typeface="Arial" panose="020B0604020202020204"/>
                    <a:ea typeface="+mn-ea"/>
                    <a:cs typeface="Calibri Light" panose="020F0302020204030204" pitchFamily="34" charset="0"/>
                  </a:rPr>
                  <a:t>ÈTICA, RESPONSABILITAT, VALORS i IMPACTE SOCIAL</a:t>
                </a:r>
              </a:p>
            </p:txBody>
          </p:sp>
        </p:grpSp>
      </p:grpSp>
    </p:spTree>
    <p:extLst>
      <p:ext uri="{BB962C8B-B14F-4D97-AF65-F5344CB8AC3E}">
        <p14:creationId xmlns:p14="http://schemas.microsoft.com/office/powerpoint/2010/main" val="302501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A4DF1-C829-78F5-05A3-E220FC10D6C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992E0D5-92F1-DAFB-9DA4-08CCC8CCDC19}"/>
              </a:ext>
            </a:extLst>
          </p:cNvPr>
          <p:cNvSpPr>
            <a:spLocks noGrp="1"/>
          </p:cNvSpPr>
          <p:nvPr>
            <p:ph type="title"/>
          </p:nvPr>
        </p:nvSpPr>
        <p:spPr/>
        <p:txBody>
          <a:bodyPr/>
          <a:lstStyle/>
          <a:p>
            <a:r>
              <a:rPr lang="ca-ES" noProof="0" dirty="0"/>
              <a:t>IA Responsable: EU IA Act</a:t>
            </a:r>
          </a:p>
        </p:txBody>
      </p:sp>
      <p:grpSp>
        <p:nvGrpSpPr>
          <p:cNvPr id="5" name="Grupo 4">
            <a:extLst>
              <a:ext uri="{FF2B5EF4-FFF2-40B4-BE49-F238E27FC236}">
                <a16:creationId xmlns:a16="http://schemas.microsoft.com/office/drawing/2014/main" id="{857B7E00-A30A-52D5-9832-486337041191}"/>
              </a:ext>
            </a:extLst>
          </p:cNvPr>
          <p:cNvGrpSpPr/>
          <p:nvPr/>
        </p:nvGrpSpPr>
        <p:grpSpPr>
          <a:xfrm>
            <a:off x="423226" y="1290250"/>
            <a:ext cx="11457060" cy="4663140"/>
            <a:chOff x="-111372" y="1089206"/>
            <a:chExt cx="12092828" cy="4921904"/>
          </a:xfrm>
        </p:grpSpPr>
        <p:sp>
          <p:nvSpPr>
            <p:cNvPr id="15685" name="TextBox 15684">
              <a:extLst>
                <a:ext uri="{FF2B5EF4-FFF2-40B4-BE49-F238E27FC236}">
                  <a16:creationId xmlns:a16="http://schemas.microsoft.com/office/drawing/2014/main" id="{DE8E98AE-D018-7123-2B07-9DA3F04E782B}"/>
                </a:ext>
              </a:extLst>
            </p:cNvPr>
            <p:cNvSpPr txBox="1"/>
            <p:nvPr/>
          </p:nvSpPr>
          <p:spPr>
            <a:xfrm>
              <a:off x="-30774" y="3618034"/>
              <a:ext cx="4802065" cy="6821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ca-ES" sz="1400" b="1" noProof="0">
                  <a:solidFill>
                    <a:srgbClr val="F7941F"/>
                  </a:solidFill>
                  <a:ea typeface="+mn-lt"/>
                  <a:cs typeface="+mn-lt"/>
                </a:rPr>
                <a:t>Risc limitat</a:t>
              </a:r>
              <a:endParaRPr lang="ca-ES" sz="1600" b="1" noProof="0">
                <a:solidFill>
                  <a:srgbClr val="F7941F"/>
                </a:solidFill>
                <a:cs typeface="Arial"/>
              </a:endParaRPr>
            </a:p>
            <a:p>
              <a:pPr algn="r"/>
              <a:r>
                <a:rPr lang="ca-ES" sz="1400" noProof="0" dirty="0">
                  <a:ea typeface="+mn-lt"/>
                  <a:cs typeface="+mn-lt"/>
                </a:rPr>
                <a:t>Sistemes que requereixen transparència en la interacció amb l’usuari (cal informar que és IA).</a:t>
              </a:r>
              <a:endParaRPr lang="ca-ES" sz="1600" noProof="0" dirty="0"/>
            </a:p>
          </p:txBody>
        </p:sp>
        <p:sp>
          <p:nvSpPr>
            <p:cNvPr id="15686" name="TextBox 15685">
              <a:extLst>
                <a:ext uri="{FF2B5EF4-FFF2-40B4-BE49-F238E27FC236}">
                  <a16:creationId xmlns:a16="http://schemas.microsoft.com/office/drawing/2014/main" id="{34DBEF76-DC0D-ABA0-617E-7ADFA9F43D23}"/>
                </a:ext>
              </a:extLst>
            </p:cNvPr>
            <p:cNvSpPr txBox="1"/>
            <p:nvPr/>
          </p:nvSpPr>
          <p:spPr>
            <a:xfrm>
              <a:off x="-111372" y="4841630"/>
              <a:ext cx="4025412" cy="11694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ca-ES" sz="1400" b="1" noProof="0">
                  <a:solidFill>
                    <a:srgbClr val="FABC20"/>
                  </a:solidFill>
                  <a:ea typeface="+mn-lt"/>
                  <a:cs typeface="+mn-lt"/>
                </a:rPr>
                <a:t>Risc mínim o negligible</a:t>
              </a:r>
              <a:endParaRPr lang="ca-ES" sz="1600" b="1" noProof="0">
                <a:solidFill>
                  <a:srgbClr val="FABC20"/>
                </a:solidFill>
                <a:cs typeface="Arial"/>
              </a:endParaRPr>
            </a:p>
            <a:p>
              <a:pPr algn="r"/>
              <a:r>
                <a:rPr lang="ca-ES" sz="1400" noProof="0" dirty="0">
                  <a:ea typeface="+mn-lt"/>
                  <a:cs typeface="+mn-lt"/>
                </a:rPr>
                <a:t>Sistemes amb impacte molt baix. No requereixen requisits específics, però han de complir amb la normativa general.</a:t>
              </a:r>
              <a:endParaRPr lang="ca-ES" sz="1600" noProof="0" dirty="0">
                <a:cs typeface="Arial"/>
              </a:endParaRPr>
            </a:p>
            <a:p>
              <a:pPr algn="r"/>
              <a:endParaRPr lang="ca-ES" sz="1400" noProof="0" dirty="0">
                <a:cs typeface="Arial"/>
              </a:endParaRPr>
            </a:p>
          </p:txBody>
        </p:sp>
        <p:grpSp>
          <p:nvGrpSpPr>
            <p:cNvPr id="4" name="Grupo 3">
              <a:extLst>
                <a:ext uri="{FF2B5EF4-FFF2-40B4-BE49-F238E27FC236}">
                  <a16:creationId xmlns:a16="http://schemas.microsoft.com/office/drawing/2014/main" id="{D6AF6B29-7C61-2066-7FF9-0BC43015CC44}"/>
                </a:ext>
              </a:extLst>
            </p:cNvPr>
            <p:cNvGrpSpPr/>
            <p:nvPr/>
          </p:nvGrpSpPr>
          <p:grpSpPr>
            <a:xfrm>
              <a:off x="179680" y="1089206"/>
              <a:ext cx="11801776" cy="4893960"/>
              <a:chOff x="179680" y="1089206"/>
              <a:chExt cx="11801776" cy="4893960"/>
            </a:xfrm>
          </p:grpSpPr>
          <p:pic>
            <p:nvPicPr>
              <p:cNvPr id="15555" name="Picture 15554">
                <a:extLst>
                  <a:ext uri="{FF2B5EF4-FFF2-40B4-BE49-F238E27FC236}">
                    <a16:creationId xmlns:a16="http://schemas.microsoft.com/office/drawing/2014/main" id="{CF24A118-8724-837E-D6C5-63107F78967E}"/>
                  </a:ext>
                </a:extLst>
              </p:cNvPr>
              <p:cNvPicPr>
                <a:picLocks noChangeAspect="1"/>
              </p:cNvPicPr>
              <p:nvPr/>
            </p:nvPicPr>
            <p:blipFill>
              <a:blip r:embed="rId4"/>
              <a:stretch>
                <a:fillRect/>
              </a:stretch>
            </p:blipFill>
            <p:spPr>
              <a:xfrm>
                <a:off x="179680" y="1089206"/>
                <a:ext cx="1847851" cy="1075593"/>
              </a:xfrm>
              <a:prstGeom prst="rect">
                <a:avLst/>
              </a:prstGeom>
            </p:spPr>
          </p:pic>
          <p:grpSp>
            <p:nvGrpSpPr>
              <p:cNvPr id="15636" name="Group 15635">
                <a:extLst>
                  <a:ext uri="{FF2B5EF4-FFF2-40B4-BE49-F238E27FC236}">
                    <a16:creationId xmlns:a16="http://schemas.microsoft.com/office/drawing/2014/main" id="{A81896E4-E4E1-2416-7997-CC6F0D72BB1F}"/>
                  </a:ext>
                </a:extLst>
              </p:cNvPr>
              <p:cNvGrpSpPr/>
              <p:nvPr/>
            </p:nvGrpSpPr>
            <p:grpSpPr>
              <a:xfrm>
                <a:off x="3773366" y="1094642"/>
                <a:ext cx="6198576" cy="4888524"/>
                <a:chOff x="5678366" y="1094642"/>
                <a:chExt cx="6198576" cy="4888524"/>
              </a:xfrm>
            </p:grpSpPr>
            <p:graphicFrame>
              <p:nvGraphicFramePr>
                <p:cNvPr id="3" name="Diagram 2">
                  <a:extLst>
                    <a:ext uri="{FF2B5EF4-FFF2-40B4-BE49-F238E27FC236}">
                      <a16:creationId xmlns:a16="http://schemas.microsoft.com/office/drawing/2014/main" id="{955E00D3-2272-6F14-51AA-938EEB117F06}"/>
                    </a:ext>
                  </a:extLst>
                </p:cNvPr>
                <p:cNvGraphicFramePr/>
                <p:nvPr>
                  <p:extLst>
                    <p:ext uri="{D42A27DB-BD31-4B8C-83A1-F6EECF244321}">
                      <p14:modId xmlns:p14="http://schemas.microsoft.com/office/powerpoint/2010/main" val="2386666249"/>
                    </p:ext>
                  </p:extLst>
                </p:nvPr>
              </p:nvGraphicFramePr>
              <p:xfrm>
                <a:off x="5678366" y="1094642"/>
                <a:ext cx="6198576" cy="48885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627" name="TextBox 15626">
                  <a:extLst>
                    <a:ext uri="{FF2B5EF4-FFF2-40B4-BE49-F238E27FC236}">
                      <a16:creationId xmlns:a16="http://schemas.microsoft.com/office/drawing/2014/main" id="{EDF8CB49-B35C-4FB3-2D8D-27E994041741}"/>
                    </a:ext>
                  </a:extLst>
                </p:cNvPr>
                <p:cNvSpPr txBox="1"/>
                <p:nvPr/>
              </p:nvSpPr>
              <p:spPr>
                <a:xfrm>
                  <a:off x="8475785" y="1815612"/>
                  <a:ext cx="603739" cy="2598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b="1">
                      <a:solidFill>
                        <a:srgbClr val="FFFFFF"/>
                      </a:solidFill>
                    </a:rPr>
                    <a:t>Art. 5 </a:t>
                  </a:r>
                  <a:endParaRPr lang="en-US" sz="1600" b="1">
                    <a:solidFill>
                      <a:srgbClr val="FFFFFF"/>
                    </a:solidFill>
                    <a:cs typeface="Arial"/>
                  </a:endParaRPr>
                </a:p>
              </p:txBody>
            </p:sp>
            <p:sp>
              <p:nvSpPr>
                <p:cNvPr id="15628" name="TextBox 15627">
                  <a:extLst>
                    <a:ext uri="{FF2B5EF4-FFF2-40B4-BE49-F238E27FC236}">
                      <a16:creationId xmlns:a16="http://schemas.microsoft.com/office/drawing/2014/main" id="{77FBCE31-BD79-FE40-5605-CB713975845C}"/>
                    </a:ext>
                  </a:extLst>
                </p:cNvPr>
                <p:cNvSpPr txBox="1"/>
                <p:nvPr/>
              </p:nvSpPr>
              <p:spPr>
                <a:xfrm>
                  <a:off x="8190036" y="2848708"/>
                  <a:ext cx="1182564" cy="2598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b="1">
                      <a:solidFill>
                        <a:srgbClr val="FFFFFF"/>
                      </a:solidFill>
                    </a:rPr>
                    <a:t>Art. 6 - 51</a:t>
                  </a:r>
                  <a:endParaRPr lang="en-US" sz="1600" b="1">
                    <a:solidFill>
                      <a:srgbClr val="FFFFFF"/>
                    </a:solidFill>
                    <a:cs typeface="Arial"/>
                  </a:endParaRPr>
                </a:p>
              </p:txBody>
            </p:sp>
            <p:sp>
              <p:nvSpPr>
                <p:cNvPr id="15629" name="TextBox 15628">
                  <a:extLst>
                    <a:ext uri="{FF2B5EF4-FFF2-40B4-BE49-F238E27FC236}">
                      <a16:creationId xmlns:a16="http://schemas.microsoft.com/office/drawing/2014/main" id="{50D2496B-337E-7682-46D3-35331C2D39A9}"/>
                    </a:ext>
                  </a:extLst>
                </p:cNvPr>
                <p:cNvSpPr txBox="1"/>
                <p:nvPr/>
              </p:nvSpPr>
              <p:spPr>
                <a:xfrm>
                  <a:off x="8365881" y="4042996"/>
                  <a:ext cx="830871" cy="2598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b="1">
                      <a:solidFill>
                        <a:srgbClr val="FFFFFF"/>
                      </a:solidFill>
                    </a:rPr>
                    <a:t>Art. 52 </a:t>
                  </a:r>
                  <a:endParaRPr lang="en-US" sz="1600" b="1">
                    <a:solidFill>
                      <a:srgbClr val="FFFFFF"/>
                    </a:solidFill>
                    <a:cs typeface="Arial"/>
                  </a:endParaRPr>
                </a:p>
              </p:txBody>
            </p:sp>
            <p:sp>
              <p:nvSpPr>
                <p:cNvPr id="15630" name="TextBox 15629">
                  <a:extLst>
                    <a:ext uri="{FF2B5EF4-FFF2-40B4-BE49-F238E27FC236}">
                      <a16:creationId xmlns:a16="http://schemas.microsoft.com/office/drawing/2014/main" id="{96365BF3-94A0-2DD4-011B-AC840185435D}"/>
                    </a:ext>
                  </a:extLst>
                </p:cNvPr>
                <p:cNvSpPr txBox="1"/>
                <p:nvPr/>
              </p:nvSpPr>
              <p:spPr>
                <a:xfrm>
                  <a:off x="8365881" y="5244611"/>
                  <a:ext cx="830871" cy="2598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b="1">
                      <a:solidFill>
                        <a:srgbClr val="FFFFFF"/>
                      </a:solidFill>
                    </a:rPr>
                    <a:t>Art. 53 </a:t>
                  </a:r>
                  <a:endParaRPr lang="en-US" sz="1600" b="1">
                    <a:solidFill>
                      <a:srgbClr val="FFFFFF"/>
                    </a:solidFill>
                    <a:cs typeface="Arial"/>
                  </a:endParaRPr>
                </a:p>
              </p:txBody>
            </p:sp>
          </p:grpSp>
          <p:sp>
            <p:nvSpPr>
              <p:cNvPr id="15652" name="TextBox 15651">
                <a:extLst>
                  <a:ext uri="{FF2B5EF4-FFF2-40B4-BE49-F238E27FC236}">
                    <a16:creationId xmlns:a16="http://schemas.microsoft.com/office/drawing/2014/main" id="{7E6CF740-B59D-1EEC-0A2A-5747080F68B8}"/>
                  </a:ext>
                </a:extLst>
              </p:cNvPr>
              <p:cNvSpPr txBox="1"/>
              <p:nvPr/>
            </p:nvSpPr>
            <p:spPr>
              <a:xfrm>
                <a:off x="3464169" y="1141535"/>
                <a:ext cx="2743200" cy="9095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ca-ES" sz="1400" b="1" noProof="0" dirty="0">
                    <a:solidFill>
                      <a:srgbClr val="FF0000"/>
                    </a:solidFill>
                  </a:rPr>
                  <a:t>Risc inacceptable</a:t>
                </a:r>
                <a:endParaRPr lang="ca-ES" sz="1400" b="1" noProof="0" dirty="0">
                  <a:solidFill>
                    <a:srgbClr val="FF0000"/>
                  </a:solidFill>
                  <a:cs typeface="Arial"/>
                </a:endParaRPr>
              </a:p>
              <a:p>
                <a:pPr algn="r"/>
                <a:r>
                  <a:rPr lang="ca-ES" sz="1400" noProof="0" dirty="0">
                    <a:ea typeface="+mn-lt"/>
                    <a:cs typeface="+mn-lt"/>
                  </a:rPr>
                  <a:t>Sistemes prohibits per vulnerar drets fonamentals o valors democràtics</a:t>
                </a:r>
                <a:r>
                  <a:rPr lang="ca-ES" sz="1400" dirty="0">
                    <a:ea typeface="+mn-lt"/>
                    <a:cs typeface="+mn-lt"/>
                  </a:rPr>
                  <a:t>.</a:t>
                </a:r>
                <a:endParaRPr lang="ca-ES" sz="1400" dirty="0">
                  <a:cs typeface="Arial"/>
                </a:endParaRPr>
              </a:p>
            </p:txBody>
          </p:sp>
          <p:sp>
            <p:nvSpPr>
              <p:cNvPr id="15653" name="TextBox 15652">
                <a:extLst>
                  <a:ext uri="{FF2B5EF4-FFF2-40B4-BE49-F238E27FC236}">
                    <a16:creationId xmlns:a16="http://schemas.microsoft.com/office/drawing/2014/main" id="{04EEF7A3-0720-AB82-AAA1-25FCE00A4429}"/>
                  </a:ext>
                </a:extLst>
              </p:cNvPr>
              <p:cNvSpPr txBox="1"/>
              <p:nvPr/>
            </p:nvSpPr>
            <p:spPr>
              <a:xfrm>
                <a:off x="643302" y="2379785"/>
                <a:ext cx="4802065" cy="9095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ca-ES" sz="1400" b="1" noProof="0" dirty="0">
                    <a:solidFill>
                      <a:srgbClr val="F85C26"/>
                    </a:solidFill>
                    <a:ea typeface="+mn-lt"/>
                    <a:cs typeface="+mn-lt"/>
                  </a:rPr>
                  <a:t>Risc alt</a:t>
                </a:r>
                <a:endParaRPr lang="ca-ES" sz="1600" b="1" noProof="0" dirty="0">
                  <a:solidFill>
                    <a:srgbClr val="F85C26"/>
                  </a:solidFill>
                  <a:cs typeface="Arial" panose="020B0604020202020204"/>
                </a:endParaRPr>
              </a:p>
              <a:p>
                <a:pPr algn="r"/>
                <a:r>
                  <a:rPr lang="ca-ES" sz="1400" noProof="0" dirty="0">
                    <a:ea typeface="+mn-lt"/>
                    <a:cs typeface="+mn-lt"/>
                  </a:rPr>
                  <a:t>Sistemes que poden afectar drets fonamentals o seguretat. Requereixen auditories, supervisió humana i transparència</a:t>
                </a:r>
                <a:r>
                  <a:rPr lang="ca-ES" sz="1400" dirty="0">
                    <a:ea typeface="+mn-lt"/>
                    <a:cs typeface="+mn-lt"/>
                  </a:rPr>
                  <a:t>.</a:t>
                </a:r>
                <a:endParaRPr lang="ca-ES" sz="1600" dirty="0">
                  <a:cs typeface="Arial" panose="020B0604020202020204"/>
                </a:endParaRPr>
              </a:p>
            </p:txBody>
          </p:sp>
          <p:sp>
            <p:nvSpPr>
              <p:cNvPr id="15687" name="TextBox 15686">
                <a:extLst>
                  <a:ext uri="{FF2B5EF4-FFF2-40B4-BE49-F238E27FC236}">
                    <a16:creationId xmlns:a16="http://schemas.microsoft.com/office/drawing/2014/main" id="{057D3663-223C-7CA7-6024-850B8B4A5319}"/>
                  </a:ext>
                </a:extLst>
              </p:cNvPr>
              <p:cNvSpPr txBox="1"/>
              <p:nvPr/>
            </p:nvSpPr>
            <p:spPr>
              <a:xfrm>
                <a:off x="7758218" y="1405305"/>
                <a:ext cx="3778102" cy="738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ca-ES" sz="1100" b="1" noProof="0" dirty="0">
                    <a:solidFill>
                      <a:srgbClr val="424242"/>
                    </a:solidFill>
                    <a:ea typeface="+mn-lt"/>
                    <a:cs typeface="+mn-lt"/>
                  </a:rPr>
                  <a:t>Exemples prohibits:</a:t>
                </a:r>
                <a:r>
                  <a:rPr lang="ca-ES" sz="1100" noProof="0" dirty="0">
                    <a:solidFill>
                      <a:srgbClr val="424242"/>
                    </a:solidFill>
                    <a:ea typeface="+mn-lt"/>
                    <a:cs typeface="+mn-lt"/>
                  </a:rPr>
                  <a:t> Puntuació social, manipulació subliminal, vigilància biomètrica en espais públics, explotació de vulnerabilitats, classificació de persones per comportament digital.</a:t>
                </a:r>
                <a:endParaRPr lang="ca-ES" sz="1600" noProof="0" dirty="0">
                  <a:cs typeface="Arial"/>
                </a:endParaRPr>
              </a:p>
            </p:txBody>
          </p:sp>
          <p:sp>
            <p:nvSpPr>
              <p:cNvPr id="15688" name="TextBox 15687">
                <a:extLst>
                  <a:ext uri="{FF2B5EF4-FFF2-40B4-BE49-F238E27FC236}">
                    <a16:creationId xmlns:a16="http://schemas.microsoft.com/office/drawing/2014/main" id="{157293E8-602D-6507-946A-201DAD4FE2C8}"/>
                  </a:ext>
                </a:extLst>
              </p:cNvPr>
              <p:cNvSpPr txBox="1"/>
              <p:nvPr/>
            </p:nvSpPr>
            <p:spPr>
              <a:xfrm>
                <a:off x="8307268" y="2379786"/>
                <a:ext cx="3556482"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ca-ES" sz="1100" b="1" noProof="0" dirty="0">
                    <a:solidFill>
                      <a:srgbClr val="424242"/>
                    </a:solidFill>
                    <a:ea typeface="+mn-lt"/>
                    <a:cs typeface="+mn-lt"/>
                  </a:rPr>
                  <a:t>Exemples: </a:t>
                </a:r>
                <a:r>
                  <a:rPr lang="ca-ES" sz="1100" noProof="0" dirty="0">
                    <a:solidFill>
                      <a:srgbClr val="424242"/>
                    </a:solidFill>
                    <a:ea typeface="+mn-lt"/>
                    <a:cs typeface="+mn-lt"/>
                  </a:rPr>
                  <a:t>Diagnòstic mèdic, ajuts socials, predicció penal, filtratge de currículums, arxivament judicial automatitzat.</a:t>
                </a:r>
                <a:endParaRPr lang="ca-ES" sz="1600" noProof="0" dirty="0">
                  <a:ea typeface="+mn-lt"/>
                  <a:cs typeface="+mn-lt"/>
                </a:endParaRPr>
              </a:p>
            </p:txBody>
          </p:sp>
          <p:sp>
            <p:nvSpPr>
              <p:cNvPr id="15689" name="TextBox 15688">
                <a:extLst>
                  <a:ext uri="{FF2B5EF4-FFF2-40B4-BE49-F238E27FC236}">
                    <a16:creationId xmlns:a16="http://schemas.microsoft.com/office/drawing/2014/main" id="{B870A412-8176-E9E1-EB89-C3FD37573058}"/>
                  </a:ext>
                </a:extLst>
              </p:cNvPr>
              <p:cNvSpPr txBox="1"/>
              <p:nvPr/>
            </p:nvSpPr>
            <p:spPr>
              <a:xfrm>
                <a:off x="9141586" y="3618036"/>
                <a:ext cx="2722166" cy="738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ca-ES" sz="1100" b="1" noProof="0" dirty="0">
                    <a:solidFill>
                      <a:srgbClr val="424242"/>
                    </a:solidFill>
                    <a:ea typeface="+mn-lt"/>
                    <a:cs typeface="+mn-lt"/>
                  </a:rPr>
                  <a:t>Exemples: </a:t>
                </a:r>
                <a:r>
                  <a:rPr lang="ca-ES" sz="1100" noProof="0" dirty="0">
                    <a:solidFill>
                      <a:srgbClr val="424242"/>
                    </a:solidFill>
                    <a:ea typeface="+mn-lt"/>
                    <a:cs typeface="+mn-lt"/>
                  </a:rPr>
                  <a:t>Xatbots d’atenció ciutadana, assistents virtuals, generació de textos, segmentació informativa, traducció automàtica institucional.</a:t>
                </a:r>
                <a:endParaRPr lang="ca-ES" sz="1600" noProof="0" dirty="0">
                  <a:ea typeface="+mn-lt"/>
                  <a:cs typeface="+mn-lt"/>
                </a:endParaRPr>
              </a:p>
            </p:txBody>
          </p:sp>
          <p:sp>
            <p:nvSpPr>
              <p:cNvPr id="15751" name="TextBox 15750">
                <a:extLst>
                  <a:ext uri="{FF2B5EF4-FFF2-40B4-BE49-F238E27FC236}">
                    <a16:creationId xmlns:a16="http://schemas.microsoft.com/office/drawing/2014/main" id="{01636129-5FBF-FC84-74CA-5948BC4741D7}"/>
                  </a:ext>
                </a:extLst>
              </p:cNvPr>
              <p:cNvSpPr txBox="1"/>
              <p:nvPr/>
            </p:nvSpPr>
            <p:spPr>
              <a:xfrm>
                <a:off x="9904532" y="4841631"/>
                <a:ext cx="1959223"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ca-ES" sz="1100" b="1" noProof="0">
                    <a:solidFill>
                      <a:srgbClr val="424242"/>
                    </a:solidFill>
                    <a:ea typeface="+mn-lt"/>
                    <a:cs typeface="+mn-lt"/>
                  </a:rPr>
                  <a:t>Exemples: </a:t>
                </a:r>
                <a:r>
                  <a:rPr lang="ca-ES" sz="1100" noProof="0">
                    <a:solidFill>
                      <a:srgbClr val="424242"/>
                    </a:solidFill>
                    <a:ea typeface="+mn-lt"/>
                    <a:cs typeface="+mn-lt"/>
                  </a:rPr>
                  <a:t>Filtres de correu, recomanacions formatives, videojocs educatius, gestió energètica, control de parcs amb IA i drons.</a:t>
                </a:r>
                <a:endParaRPr lang="ca-ES" sz="1600" noProof="0">
                  <a:ea typeface="+mn-lt"/>
                  <a:cs typeface="+mn-lt"/>
                </a:endParaRPr>
              </a:p>
            </p:txBody>
          </p:sp>
          <p:sp>
            <p:nvSpPr>
              <p:cNvPr id="15752" name="TextBox 15751">
                <a:extLst>
                  <a:ext uri="{FF2B5EF4-FFF2-40B4-BE49-F238E27FC236}">
                    <a16:creationId xmlns:a16="http://schemas.microsoft.com/office/drawing/2014/main" id="{5295AF5B-0265-1BB6-2E65-66151C9F9594}"/>
                  </a:ext>
                </a:extLst>
              </p:cNvPr>
              <p:cNvSpPr txBox="1"/>
              <p:nvPr/>
            </p:nvSpPr>
            <p:spPr>
              <a:xfrm>
                <a:off x="7758218" y="1241197"/>
                <a:ext cx="4223238"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ca-ES" sz="1100" b="1" noProof="0" dirty="0">
                    <a:solidFill>
                      <a:srgbClr val="FF4655"/>
                    </a:solidFill>
                  </a:rPr>
                  <a:t>La Generalitat de Catalunya no fa ús d'aquests sistemes</a:t>
                </a:r>
                <a:r>
                  <a:rPr lang="ca-ES" sz="1100" b="1" noProof="0" dirty="0">
                    <a:solidFill>
                      <a:srgbClr val="424242"/>
                    </a:solidFill>
                  </a:rPr>
                  <a:t>.</a:t>
                </a:r>
                <a:endParaRPr lang="ca-ES" sz="1600" noProof="0" dirty="0"/>
              </a:p>
            </p:txBody>
          </p:sp>
        </p:grpSp>
      </p:grpSp>
    </p:spTree>
    <p:extLst>
      <p:ext uri="{BB962C8B-B14F-4D97-AF65-F5344CB8AC3E}">
        <p14:creationId xmlns:p14="http://schemas.microsoft.com/office/powerpoint/2010/main" val="171866803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88BE2-7E39-C0DF-3A3D-82AE70CAEFD4}"/>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1F44757D-8A3A-6535-B9A5-9B518693BC6D}"/>
              </a:ext>
            </a:extLst>
          </p:cNvPr>
          <p:cNvSpPr>
            <a:spLocks noGrp="1"/>
          </p:cNvSpPr>
          <p:nvPr>
            <p:ph type="title"/>
          </p:nvPr>
        </p:nvSpPr>
        <p:spPr/>
        <p:txBody>
          <a:bodyPr/>
          <a:lstStyle/>
          <a:p>
            <a:r>
              <a:rPr lang="ca-ES" noProof="0">
                <a:ea typeface="Helvetica Neue" panose="02000503000000020004" pitchFamily="2" charset="0"/>
                <a:cs typeface="Arial" panose="020B0604020202020204" pitchFamily="34" charset="0"/>
              </a:rPr>
              <a:t>Registre de sistemes d’Intel·ligència Artificial</a:t>
            </a:r>
            <a:br>
              <a:rPr lang="ca-ES" noProof="0">
                <a:ea typeface="Helvetica Neue" panose="02000503000000020004" pitchFamily="2" charset="0"/>
                <a:cs typeface="Arial" panose="020B0604020202020204" pitchFamily="34" charset="0"/>
              </a:rPr>
            </a:br>
            <a:endParaRPr lang="ca-ES" noProof="0"/>
          </a:p>
        </p:txBody>
      </p:sp>
      <p:pic>
        <p:nvPicPr>
          <p:cNvPr id="2" name="Picture 1">
            <a:extLst>
              <a:ext uri="{FF2B5EF4-FFF2-40B4-BE49-F238E27FC236}">
                <a16:creationId xmlns:a16="http://schemas.microsoft.com/office/drawing/2014/main" id="{F9E3DDBB-86A5-B9AC-B85B-D3055CDC8BCD}"/>
              </a:ext>
            </a:extLst>
          </p:cNvPr>
          <p:cNvPicPr>
            <a:picLocks noChangeAspect="1"/>
          </p:cNvPicPr>
          <p:nvPr/>
        </p:nvPicPr>
        <p:blipFill>
          <a:blip r:embed="rId2"/>
          <a:stretch>
            <a:fillRect/>
          </a:stretch>
        </p:blipFill>
        <p:spPr>
          <a:xfrm>
            <a:off x="8999097" y="0"/>
            <a:ext cx="1889619" cy="2728221"/>
          </a:xfrm>
          <a:prstGeom prst="rect">
            <a:avLst/>
          </a:prstGeom>
        </p:spPr>
      </p:pic>
      <p:pic>
        <p:nvPicPr>
          <p:cNvPr id="3" name="Picture 2">
            <a:extLst>
              <a:ext uri="{FF2B5EF4-FFF2-40B4-BE49-F238E27FC236}">
                <a16:creationId xmlns:a16="http://schemas.microsoft.com/office/drawing/2014/main" id="{BFCD2501-03D6-E48F-7E68-5E68714A75D2}"/>
              </a:ext>
            </a:extLst>
          </p:cNvPr>
          <p:cNvPicPr>
            <a:picLocks noChangeAspect="1"/>
          </p:cNvPicPr>
          <p:nvPr/>
        </p:nvPicPr>
        <p:blipFill>
          <a:blip r:embed="rId3"/>
          <a:srcRect t="23991" r="-114" b="6851"/>
          <a:stretch>
            <a:fillRect/>
          </a:stretch>
        </p:blipFill>
        <p:spPr>
          <a:xfrm>
            <a:off x="698976" y="1343891"/>
            <a:ext cx="7320583" cy="4466360"/>
          </a:xfrm>
          <a:prstGeom prst="rect">
            <a:avLst/>
          </a:prstGeom>
        </p:spPr>
      </p:pic>
      <p:sp>
        <p:nvSpPr>
          <p:cNvPr id="4" name="TextBox 3">
            <a:extLst>
              <a:ext uri="{FF2B5EF4-FFF2-40B4-BE49-F238E27FC236}">
                <a16:creationId xmlns:a16="http://schemas.microsoft.com/office/drawing/2014/main" id="{1AC30744-17CA-2B57-437A-B1F4E23D7771}"/>
              </a:ext>
            </a:extLst>
          </p:cNvPr>
          <p:cNvSpPr txBox="1"/>
          <p:nvPr/>
        </p:nvSpPr>
        <p:spPr>
          <a:xfrm>
            <a:off x="8999097" y="2913958"/>
            <a:ext cx="1889619"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ca-ES" sz="1200" noProof="0"/>
          </a:p>
          <a:p>
            <a:r>
              <a:rPr lang="ca-ES" sz="1200" noProof="0" dirty="0"/>
              <a:t>Les </a:t>
            </a:r>
            <a:r>
              <a:rPr lang="ca-ES" sz="1200" b="1" noProof="0" dirty="0"/>
              <a:t>Distincions AUDAZ </a:t>
            </a:r>
            <a:r>
              <a:rPr lang="ca-ES" sz="1200" noProof="0" dirty="0"/>
              <a:t>tenen com a objectiu donar a </a:t>
            </a:r>
            <a:r>
              <a:rPr lang="ca-ES" sz="1200" b="1" noProof="0" dirty="0"/>
              <a:t>conèixer i distingir les millors pràctiques</a:t>
            </a:r>
            <a:r>
              <a:rPr lang="ca-ES" sz="1200" noProof="0" dirty="0"/>
              <a:t> en matèria de </a:t>
            </a:r>
            <a:r>
              <a:rPr lang="ca-ES" sz="1200" b="1" noProof="0" dirty="0"/>
              <a:t>transparència </a:t>
            </a:r>
            <a:r>
              <a:rPr lang="ca-ES" sz="1200" noProof="0" dirty="0"/>
              <a:t>desenvolupades per les </a:t>
            </a:r>
            <a:r>
              <a:rPr lang="ca-ES" sz="1200" b="1" noProof="0" dirty="0"/>
              <a:t>comunitats autònomes, </a:t>
            </a:r>
            <a:r>
              <a:rPr lang="ca-ES" sz="1200" noProof="0" dirty="0"/>
              <a:t>així com </a:t>
            </a:r>
            <a:r>
              <a:rPr lang="ca-ES" sz="1200" b="1" noProof="0" dirty="0"/>
              <a:t>reconèixer els avenços més significatius </a:t>
            </a:r>
            <a:r>
              <a:rPr lang="ca-ES" sz="1200" noProof="0" dirty="0"/>
              <a:t>relacionats amb la </a:t>
            </a:r>
            <a:r>
              <a:rPr lang="ca-ES" sz="1200" b="1" noProof="0" dirty="0"/>
              <a:t>qualitat de la informació publicada </a:t>
            </a:r>
            <a:r>
              <a:rPr lang="ca-ES" sz="1200" noProof="0" dirty="0"/>
              <a:t>(publicitat activa).</a:t>
            </a:r>
            <a:endParaRPr lang="ca-ES" sz="1200" noProof="0" dirty="0">
              <a:cs typeface="Arial"/>
            </a:endParaRPr>
          </a:p>
          <a:p>
            <a:pPr algn="ctr"/>
            <a:endParaRPr lang="ca-ES" sz="1200" noProof="0" dirty="0">
              <a:solidFill>
                <a:srgbClr val="999999"/>
              </a:solidFill>
            </a:endParaRPr>
          </a:p>
        </p:txBody>
      </p:sp>
    </p:spTree>
    <p:extLst>
      <p:ext uri="{BB962C8B-B14F-4D97-AF65-F5344CB8AC3E}">
        <p14:creationId xmlns:p14="http://schemas.microsoft.com/office/powerpoint/2010/main" val="2576221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AD870-860B-E611-B3AA-6F9BF69F0BD0}"/>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99ED18B9-0A56-D935-E3CB-581DBF069F84}"/>
              </a:ext>
            </a:extLst>
          </p:cNvPr>
          <p:cNvSpPr txBox="1">
            <a:spLocks/>
          </p:cNvSpPr>
          <p:nvPr/>
        </p:nvSpPr>
        <p:spPr bwMode="gray">
          <a:xfrm>
            <a:off x="1573081" y="2345509"/>
            <a:ext cx="5769324" cy="252000"/>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Calibri Light" panose="020F0302020204030204" pitchFamily="34" charset="0"/>
              </a:defRPr>
            </a:lvl1pPr>
          </a:lstStyle>
          <a:p>
            <a:pPr marL="0" marR="0" lvl="0" indent="0" algn="just" defTabSz="914400" rtl="0" eaLnBrk="1" fontAlgn="auto" latinLnBrk="0" hangingPunct="1">
              <a:lnSpc>
                <a:spcPct val="80000"/>
              </a:lnSpc>
              <a:spcBef>
                <a:spcPct val="0"/>
              </a:spcBef>
              <a:spcAft>
                <a:spcPts val="0"/>
              </a:spcAft>
              <a:buClrTx/>
              <a:buSzTx/>
              <a:buFontTx/>
              <a:buNone/>
              <a:tabLst/>
              <a:defRPr/>
            </a:pPr>
            <a:endParaRPr kumimoji="0" lang="ca-ES" sz="2000" b="0" i="0" u="none" strike="noStrike" kern="1200" cap="none" spc="0" normalizeH="0" baseline="0" noProof="0">
              <a:ln>
                <a:noFill/>
              </a:ln>
              <a:solidFill>
                <a:prstClr val="black"/>
              </a:solidFill>
              <a:effectLst/>
              <a:uLnTx/>
              <a:uFillTx/>
              <a:latin typeface="Arial" panose="020B0604020202020204"/>
              <a:ea typeface="+mj-ea"/>
              <a:cs typeface="Calibri Light" panose="020F0302020204030204" pitchFamily="34" charset="0"/>
            </a:endParaRPr>
          </a:p>
        </p:txBody>
      </p:sp>
      <p:sp>
        <p:nvSpPr>
          <p:cNvPr id="13" name="CuadroTexto 12">
            <a:extLst>
              <a:ext uri="{FF2B5EF4-FFF2-40B4-BE49-F238E27FC236}">
                <a16:creationId xmlns:a16="http://schemas.microsoft.com/office/drawing/2014/main" id="{63BE6B63-E207-031F-F536-08BECEF73A5F}"/>
              </a:ext>
            </a:extLst>
          </p:cNvPr>
          <p:cNvSpPr txBox="1"/>
          <p:nvPr/>
        </p:nvSpPr>
        <p:spPr>
          <a:xfrm>
            <a:off x="3225959" y="4999145"/>
            <a:ext cx="2774197" cy="584775"/>
          </a:xfrm>
          <a:prstGeom prst="rect">
            <a:avLst/>
          </a:prstGeom>
          <a:noFill/>
        </p:spPr>
        <p:txBody>
          <a:bodyPr wrap="square" rtlCol="0">
            <a:spAutoFit/>
          </a:bodyPr>
          <a:lstStyle/>
          <a:p>
            <a:pPr algn="ctr"/>
            <a:r>
              <a:rPr lang="es-ES" sz="1600" b="1">
                <a:solidFill>
                  <a:schemeClr val="bg1"/>
                </a:solidFill>
                <a:latin typeface="+mj-lt"/>
                <a:ea typeface="Helvetica Neue" panose="02000503000000020004" pitchFamily="2" charset="0"/>
                <a:cs typeface="Helvetica Neue" panose="02000503000000020004" pitchFamily="2" charset="0"/>
              </a:rPr>
              <a:t>Palau de Pedralbes</a:t>
            </a:r>
          </a:p>
          <a:p>
            <a:pPr algn="ctr"/>
            <a:r>
              <a:rPr lang="es-ES" sz="1600">
                <a:solidFill>
                  <a:schemeClr val="bg1"/>
                </a:solidFill>
                <a:latin typeface="+mj-lt"/>
                <a:ea typeface="Helvetica Neue" panose="02000503000000020004" pitchFamily="2" charset="0"/>
                <a:cs typeface="Helvetica Neue" panose="02000503000000020004" pitchFamily="2" charset="0"/>
              </a:rPr>
              <a:t>22 de gener de 2025</a:t>
            </a:r>
          </a:p>
        </p:txBody>
      </p:sp>
      <p:sp>
        <p:nvSpPr>
          <p:cNvPr id="4" name="CuadroTexto 3">
            <a:extLst>
              <a:ext uri="{FF2B5EF4-FFF2-40B4-BE49-F238E27FC236}">
                <a16:creationId xmlns:a16="http://schemas.microsoft.com/office/drawing/2014/main" id="{0ECC0508-41DB-1557-64CE-25065C246B6D}"/>
              </a:ext>
            </a:extLst>
          </p:cNvPr>
          <p:cNvSpPr txBox="1"/>
          <p:nvPr/>
        </p:nvSpPr>
        <p:spPr>
          <a:xfrm>
            <a:off x="0" y="3214041"/>
            <a:ext cx="12192000" cy="1785104"/>
          </a:xfrm>
          <a:prstGeom prst="rect">
            <a:avLst/>
          </a:prstGeom>
          <a:noFill/>
        </p:spPr>
        <p:txBody>
          <a:bodyPr wrap="square" rtlCol="0">
            <a:spAutoFit/>
          </a:bodyPr>
          <a:lstStyle/>
          <a:p>
            <a:pPr algn="ctr">
              <a:lnSpc>
                <a:spcPts val="6600"/>
              </a:lnSpc>
            </a:pPr>
            <a:r>
              <a:rPr lang="ca-ES" sz="6600" b="1" noProof="0">
                <a:latin typeface="Helvetica Neue" panose="02000503000000020004" pitchFamily="2" charset="0"/>
                <a:ea typeface="Helvetica Neue" panose="02000503000000020004" pitchFamily="2" charset="0"/>
                <a:cs typeface="Helvetica Neue" panose="02000503000000020004" pitchFamily="2" charset="0"/>
              </a:rPr>
              <a:t>Intel·ligència </a:t>
            </a:r>
          </a:p>
          <a:p>
            <a:pPr algn="ctr">
              <a:lnSpc>
                <a:spcPts val="6600"/>
              </a:lnSpc>
            </a:pPr>
            <a:r>
              <a:rPr lang="ca-ES" sz="6600" noProof="0">
                <a:solidFill>
                  <a:srgbClr val="9CBCB9"/>
                </a:solidFill>
                <a:latin typeface="Helvetica Neue Light" panose="02000403000000020004" pitchFamily="2" charset="0"/>
                <a:ea typeface="Helvetica Neue Light" panose="02000403000000020004" pitchFamily="2" charset="0"/>
                <a:cs typeface="Helvetica Neue" panose="02000503000000020004" pitchFamily="2" charset="0"/>
              </a:rPr>
              <a:t>(artificial)</a:t>
            </a:r>
          </a:p>
        </p:txBody>
      </p:sp>
      <p:pic>
        <p:nvPicPr>
          <p:cNvPr id="10" name="Imagen 9" descr="Icono&#10;&#10;El contenido generado por IA puede ser incorrecto.">
            <a:extLst>
              <a:ext uri="{FF2B5EF4-FFF2-40B4-BE49-F238E27FC236}">
                <a16:creationId xmlns:a16="http://schemas.microsoft.com/office/drawing/2014/main" id="{39F19E4B-6925-71AB-6E32-5271CED49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131" y="1274080"/>
            <a:ext cx="1685738" cy="1260158"/>
          </a:xfrm>
          <a:prstGeom prst="rect">
            <a:avLst/>
          </a:prstGeom>
        </p:spPr>
      </p:pic>
    </p:spTree>
    <p:extLst>
      <p:ext uri="{BB962C8B-B14F-4D97-AF65-F5344CB8AC3E}">
        <p14:creationId xmlns:p14="http://schemas.microsoft.com/office/powerpoint/2010/main" val="249065168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ED9DF-335E-65C3-68F0-8074D2FA1AD4}"/>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D4437B2B-BE0E-29F9-788F-700EE16ADFC1}"/>
              </a:ext>
            </a:extLst>
          </p:cNvPr>
          <p:cNvSpPr>
            <a:spLocks noGrp="1"/>
          </p:cNvSpPr>
          <p:nvPr>
            <p:ph type="title"/>
          </p:nvPr>
        </p:nvSpPr>
        <p:spPr/>
        <p:txBody>
          <a:bodyPr/>
          <a:lstStyle/>
          <a:p>
            <a:r>
              <a:rPr lang="ca-ES" noProof="0">
                <a:cs typeface="Arial"/>
              </a:rPr>
              <a:t>Estratègia del Pla d'Adopció de la IA en 3 nivells</a:t>
            </a:r>
            <a:endParaRPr lang="ca-ES" noProof="0"/>
          </a:p>
        </p:txBody>
      </p:sp>
      <p:pic>
        <p:nvPicPr>
          <p:cNvPr id="32" name="Content Placeholder 31" descr="Abstract background of data">
            <a:extLst>
              <a:ext uri="{FF2B5EF4-FFF2-40B4-BE49-F238E27FC236}">
                <a16:creationId xmlns:a16="http://schemas.microsoft.com/office/drawing/2014/main" id="{9B7F6DAC-F73D-96DD-B0E8-459681FF6DED}"/>
              </a:ext>
            </a:extLst>
          </p:cNvPr>
          <p:cNvPicPr>
            <a:picLocks noGrp="1" noChangeAspect="1"/>
          </p:cNvPicPr>
          <p:nvPr>
            <p:ph idx="4294967295"/>
          </p:nvPr>
        </p:nvPicPr>
        <p:blipFill>
          <a:blip r:embed="rId3"/>
          <a:stretch>
            <a:fillRect/>
          </a:stretch>
        </p:blipFill>
        <p:spPr>
          <a:xfrm>
            <a:off x="0" y="0"/>
            <a:ext cx="0" cy="0"/>
          </a:xfrm>
        </p:spPr>
      </p:pic>
      <p:grpSp>
        <p:nvGrpSpPr>
          <p:cNvPr id="94" name="Group 93">
            <a:extLst>
              <a:ext uri="{FF2B5EF4-FFF2-40B4-BE49-F238E27FC236}">
                <a16:creationId xmlns:a16="http://schemas.microsoft.com/office/drawing/2014/main" id="{D77B3596-E586-6242-17B0-0B28966695BF}"/>
              </a:ext>
            </a:extLst>
          </p:cNvPr>
          <p:cNvGrpSpPr>
            <a:grpSpLocks noChangeAspect="1"/>
          </p:cNvGrpSpPr>
          <p:nvPr/>
        </p:nvGrpSpPr>
        <p:grpSpPr>
          <a:xfrm>
            <a:off x="580926" y="1461903"/>
            <a:ext cx="11149112" cy="3371950"/>
            <a:chOff x="72926" y="2402378"/>
            <a:chExt cx="12119074" cy="3519477"/>
          </a:xfrm>
        </p:grpSpPr>
        <p:sp>
          <p:nvSpPr>
            <p:cNvPr id="75" name="Text 6">
              <a:extLst>
                <a:ext uri="{FF2B5EF4-FFF2-40B4-BE49-F238E27FC236}">
                  <a16:creationId xmlns:a16="http://schemas.microsoft.com/office/drawing/2014/main" id="{5234F30A-558F-EF62-22A5-3C8DBC8AD1BB}"/>
                </a:ext>
              </a:extLst>
            </p:cNvPr>
            <p:cNvSpPr/>
            <p:nvPr/>
          </p:nvSpPr>
          <p:spPr>
            <a:xfrm>
              <a:off x="315892" y="2867867"/>
              <a:ext cx="3682981" cy="990471"/>
            </a:xfrm>
            <a:prstGeom prst="rect">
              <a:avLst/>
            </a:prstGeom>
            <a:noFill/>
            <a:ln/>
          </p:spPr>
          <p:txBody>
            <a:bodyPr wrap="square" lIns="0" tIns="0" rIns="0" bIns="0" rtlCol="0" anchor="t"/>
            <a:lstStyle/>
            <a:p>
              <a:pPr algn="ctr">
                <a:lnSpc>
                  <a:spcPts val="1600"/>
                </a:lnSpc>
              </a:pPr>
              <a:endParaRPr lang="en-US" sz="1400"/>
            </a:p>
          </p:txBody>
        </p:sp>
        <p:pic>
          <p:nvPicPr>
            <p:cNvPr id="76" name="Image 258" descr=" ">
              <a:extLst>
                <a:ext uri="{FF2B5EF4-FFF2-40B4-BE49-F238E27FC236}">
                  <a16:creationId xmlns:a16="http://schemas.microsoft.com/office/drawing/2014/main" id="{E29E8209-E15B-7BFF-3523-C332D2B64F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926" y="2402378"/>
              <a:ext cx="4213942" cy="3519477"/>
            </a:xfrm>
            <a:prstGeom prst="rect">
              <a:avLst/>
            </a:prstGeom>
          </p:spPr>
        </p:pic>
        <p:pic>
          <p:nvPicPr>
            <p:cNvPr id="77" name="Image 259" descr=" ">
              <a:extLst>
                <a:ext uri="{FF2B5EF4-FFF2-40B4-BE49-F238E27FC236}">
                  <a16:creationId xmlns:a16="http://schemas.microsoft.com/office/drawing/2014/main" id="{F309291B-82E7-919A-F019-03362CC3FBF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42526" y="2411903"/>
              <a:ext cx="4213944" cy="3509330"/>
            </a:xfrm>
            <a:prstGeom prst="rect">
              <a:avLst/>
            </a:prstGeom>
          </p:spPr>
        </p:pic>
        <p:pic>
          <p:nvPicPr>
            <p:cNvPr id="78" name="Image 260" descr=" ">
              <a:extLst>
                <a:ext uri="{FF2B5EF4-FFF2-40B4-BE49-F238E27FC236}">
                  <a16:creationId xmlns:a16="http://schemas.microsoft.com/office/drawing/2014/main" id="{189307A1-33D4-86AD-C382-B92EB9EA97B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52410" y="2430953"/>
              <a:ext cx="3939590" cy="3478886"/>
            </a:xfrm>
            <a:prstGeom prst="rect">
              <a:avLst/>
            </a:prstGeom>
          </p:spPr>
        </p:pic>
        <p:sp>
          <p:nvSpPr>
            <p:cNvPr id="79" name="TextBox 78">
              <a:extLst>
                <a:ext uri="{FF2B5EF4-FFF2-40B4-BE49-F238E27FC236}">
                  <a16:creationId xmlns:a16="http://schemas.microsoft.com/office/drawing/2014/main" id="{FC8CA517-C27A-BE7E-5C80-2243EFAA731A}"/>
                </a:ext>
              </a:extLst>
            </p:cNvPr>
            <p:cNvSpPr txBox="1"/>
            <p:nvPr/>
          </p:nvSpPr>
          <p:spPr>
            <a:xfrm>
              <a:off x="675261" y="3060432"/>
              <a:ext cx="3467264" cy="2505689"/>
            </a:xfrm>
            <a:prstGeom prst="rect">
              <a:avLst/>
            </a:prstGeom>
            <a:noFill/>
          </p:spPr>
          <p:txBody>
            <a:bodyPr wrap="square" rtlCol="0">
              <a:spAutoFit/>
            </a:bodyPr>
            <a:lstStyle/>
            <a:p>
              <a:pPr marL="342900" indent="-342900">
                <a:spcAft>
                  <a:spcPts val="300"/>
                </a:spcAft>
                <a:buSzPct val="100000"/>
                <a:buChar char="•"/>
              </a:pPr>
              <a:r>
                <a:rPr lang="ca-ES" sz="1400" noProof="0" dirty="0">
                  <a:solidFill>
                    <a:srgbClr val="333333"/>
                  </a:solidFill>
                  <a:ea typeface="Calibri" pitchFamily="34" charset="-122"/>
                  <a:cs typeface="Calibri" pitchFamily="34" charset="-120"/>
                </a:rPr>
                <a:t>Eines d'assistència per al dia a dia (Copilot, etc.)</a:t>
              </a:r>
              <a:endParaRPr lang="ca-ES" sz="1400" noProof="0" dirty="0"/>
            </a:p>
            <a:p>
              <a:pPr marL="342900" indent="-342900">
                <a:spcAft>
                  <a:spcPts val="300"/>
                </a:spcAft>
                <a:buSzPct val="100000"/>
                <a:buChar char="•"/>
              </a:pPr>
              <a:r>
                <a:rPr lang="ca-ES" sz="1400" noProof="0" dirty="0">
                  <a:solidFill>
                    <a:srgbClr val="333333"/>
                  </a:solidFill>
                  <a:ea typeface="Calibri" pitchFamily="34" charset="-122"/>
                  <a:cs typeface="Calibri" pitchFamily="34" charset="-120"/>
                </a:rPr>
                <a:t>Formació i acompanyament per onades</a:t>
              </a:r>
              <a:endParaRPr lang="ca-ES" sz="1400" noProof="0" dirty="0"/>
            </a:p>
            <a:p>
              <a:pPr marL="342900" indent="-342900">
                <a:spcAft>
                  <a:spcPts val="300"/>
                </a:spcAft>
                <a:buSzPct val="100000"/>
                <a:buChar char="•"/>
              </a:pPr>
              <a:r>
                <a:rPr lang="ca-ES" sz="1400" noProof="0" dirty="0">
                  <a:solidFill>
                    <a:srgbClr val="333333"/>
                  </a:solidFill>
                  <a:ea typeface="Calibri" pitchFamily="34" charset="-122"/>
                  <a:cs typeface="Calibri" pitchFamily="34" charset="-120"/>
                </a:rPr>
                <a:t>Supervisió obligatòria de l’usuari: la responsabilitat de la tasca es seva</a:t>
              </a:r>
              <a:endParaRPr lang="ca-ES" sz="1400" noProof="0" dirty="0"/>
            </a:p>
            <a:p>
              <a:pPr marL="342900" indent="-342900">
                <a:spcAft>
                  <a:spcPts val="300"/>
                </a:spcAft>
                <a:buSzPct val="100000"/>
                <a:buChar char="•"/>
              </a:pPr>
              <a:r>
                <a:rPr lang="ca-ES" sz="1400" noProof="0" dirty="0">
                  <a:solidFill>
                    <a:srgbClr val="333333"/>
                  </a:solidFill>
                  <a:ea typeface="Calibri" pitchFamily="34" charset="-122"/>
                  <a:cs typeface="Calibri" pitchFamily="34" charset="-120"/>
                </a:rPr>
                <a:t>Comunitats de pràctica i aprenentatge en xarxa</a:t>
              </a:r>
              <a:endParaRPr lang="ca-ES" sz="1400" noProof="0" dirty="0"/>
            </a:p>
            <a:p>
              <a:pPr marL="342900" indent="-342900">
                <a:spcAft>
                  <a:spcPts val="300"/>
                </a:spcAft>
                <a:buSzPct val="100000"/>
                <a:buChar char="•"/>
              </a:pPr>
              <a:r>
                <a:rPr lang="ca-ES" sz="1400" noProof="0" dirty="0">
                  <a:solidFill>
                    <a:srgbClr val="333333"/>
                  </a:solidFill>
                  <a:ea typeface="Calibri" pitchFamily="34" charset="-122"/>
                  <a:cs typeface="Calibri" pitchFamily="34" charset="-120"/>
                </a:rPr>
                <a:t>Perfils: entusiastes, necessiten suport, reticents</a:t>
              </a:r>
              <a:endParaRPr lang="ca-ES" sz="1400" noProof="0" dirty="0"/>
            </a:p>
          </p:txBody>
        </p:sp>
        <p:sp>
          <p:nvSpPr>
            <p:cNvPr id="80" name="TextBox 79">
              <a:extLst>
                <a:ext uri="{FF2B5EF4-FFF2-40B4-BE49-F238E27FC236}">
                  <a16:creationId xmlns:a16="http://schemas.microsoft.com/office/drawing/2014/main" id="{BD2805F8-A0A4-A1D6-C1A2-8FA7FB3BB5E6}"/>
                </a:ext>
              </a:extLst>
            </p:cNvPr>
            <p:cNvSpPr txBox="1"/>
            <p:nvPr/>
          </p:nvSpPr>
          <p:spPr>
            <a:xfrm>
              <a:off x="4677576" y="3060432"/>
              <a:ext cx="3574834" cy="277071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ca-ES" sz="1400" noProof="0" dirty="0"/>
                <a:t>Assistents/agents per a tasques internes de baix risc</a:t>
              </a:r>
            </a:p>
            <a:p>
              <a:pPr marL="285750" indent="-285750">
                <a:spcAft>
                  <a:spcPts val="300"/>
                </a:spcAft>
                <a:buFont typeface="Arial" panose="020B0604020202020204" pitchFamily="34" charset="0"/>
                <a:buChar char="•"/>
              </a:pPr>
              <a:r>
                <a:rPr lang="ca-ES" sz="1400" noProof="0" dirty="0"/>
                <a:t>Rol de comandament com a responsable dels assistents/agents</a:t>
              </a:r>
            </a:p>
            <a:p>
              <a:pPr marL="285750" indent="-285750">
                <a:spcAft>
                  <a:spcPts val="300"/>
                </a:spcAft>
                <a:buFont typeface="Arial" panose="020B0604020202020204" pitchFamily="34" charset="0"/>
                <a:buChar char="•"/>
              </a:pPr>
              <a:r>
                <a:rPr lang="ca-ES" sz="1400" noProof="0" dirty="0"/>
                <a:t>Autonomia de les unitats per a desplegar solucions d’auto-consum</a:t>
              </a:r>
            </a:p>
            <a:p>
              <a:pPr marL="285750" indent="-285750">
                <a:spcAft>
                  <a:spcPts val="300"/>
                </a:spcAft>
                <a:buFont typeface="Arial" panose="020B0604020202020204" pitchFamily="34" charset="0"/>
                <a:buChar char="•"/>
              </a:pPr>
              <a:r>
                <a:rPr lang="ca-ES" sz="1400" noProof="0" dirty="0"/>
                <a:t>Possibilitat d'obrir solucions a altres (poques) unitats.</a:t>
              </a:r>
            </a:p>
            <a:p>
              <a:pPr marL="285750" indent="-285750">
                <a:spcAft>
                  <a:spcPts val="300"/>
                </a:spcAft>
                <a:buFont typeface="Arial" panose="020B0604020202020204" pitchFamily="34" charset="0"/>
                <a:buChar char="•"/>
              </a:pPr>
              <a:r>
                <a:rPr lang="ca-ES" sz="1400" noProof="0" dirty="0"/>
                <a:t>Monitorització centralitzada (CTTI) i comunicació a DGIA</a:t>
              </a:r>
            </a:p>
            <a:p>
              <a:pPr marL="285750" indent="-285750">
                <a:spcAft>
                  <a:spcPts val="300"/>
                </a:spcAft>
                <a:buFont typeface="Arial" panose="020B0604020202020204" pitchFamily="34" charset="0"/>
                <a:buChar char="•"/>
              </a:pPr>
              <a:endParaRPr lang="ca-ES" sz="1400" dirty="0"/>
            </a:p>
          </p:txBody>
        </p:sp>
        <p:sp>
          <p:nvSpPr>
            <p:cNvPr id="81" name="TextBox 80">
              <a:extLst>
                <a:ext uri="{FF2B5EF4-FFF2-40B4-BE49-F238E27FC236}">
                  <a16:creationId xmlns:a16="http://schemas.microsoft.com/office/drawing/2014/main" id="{ED008123-2A47-8410-EA15-438D9662423B}"/>
                </a:ext>
              </a:extLst>
            </p:cNvPr>
            <p:cNvSpPr txBox="1"/>
            <p:nvPr/>
          </p:nvSpPr>
          <p:spPr>
            <a:xfrm>
              <a:off x="8677329" y="3060432"/>
              <a:ext cx="3300275" cy="2730559"/>
            </a:xfrm>
            <a:prstGeom prst="rect">
              <a:avLst/>
            </a:prstGeom>
            <a:noFill/>
          </p:spPr>
          <p:txBody>
            <a:bodyPr wrap="square" rtlCol="0">
              <a:spAutoFit/>
            </a:bodyPr>
            <a:lstStyle>
              <a:defPPr>
                <a:defRPr lang="ca-ES"/>
              </a:defPPr>
              <a:lvl1pPr marL="285750" indent="-285750">
                <a:spcAft>
                  <a:spcPts val="300"/>
                </a:spcAft>
                <a:buFont typeface="Arial" panose="020B0604020202020204" pitchFamily="34" charset="0"/>
                <a:buChar char="•"/>
                <a:defRPr sz="1400"/>
              </a:lvl1pPr>
            </a:lstStyle>
            <a:p>
              <a:r>
                <a:rPr lang="ca-ES" noProof="0" dirty="0"/>
                <a:t>Projectes TIC via CTTI i proveïdors, amb governança de cas d’ús.</a:t>
              </a:r>
            </a:p>
            <a:p>
              <a:r>
                <a:rPr lang="ca-ES" noProof="0" dirty="0"/>
                <a:t>Anàlisi de risc RIA supervisat per DGIA</a:t>
              </a:r>
            </a:p>
            <a:p>
              <a:r>
                <a:rPr lang="ca-ES" noProof="0" dirty="0"/>
                <a:t>Assistents oberts a la ciutadania: màxima seguretat</a:t>
              </a:r>
            </a:p>
            <a:p>
              <a:r>
                <a:rPr lang="ca-ES" noProof="0" dirty="0"/>
                <a:t>Arquitectures i patrons de disseny establerts per CTTI</a:t>
              </a:r>
            </a:p>
            <a:p>
              <a:r>
                <a:rPr lang="ca-ES" noProof="0" dirty="0"/>
                <a:t>Supervisió centralitzada amb eines corporatives</a:t>
              </a:r>
              <a:r>
                <a:rPr lang="ca-ES" dirty="0"/>
                <a:t>.</a:t>
              </a:r>
            </a:p>
          </p:txBody>
        </p:sp>
        <p:grpSp>
          <p:nvGrpSpPr>
            <p:cNvPr id="82" name="Group 81">
              <a:extLst>
                <a:ext uri="{FF2B5EF4-FFF2-40B4-BE49-F238E27FC236}">
                  <a16:creationId xmlns:a16="http://schemas.microsoft.com/office/drawing/2014/main" id="{443FBDF1-74B9-2EC1-8DA0-5297199CB608}"/>
                </a:ext>
              </a:extLst>
            </p:cNvPr>
            <p:cNvGrpSpPr/>
            <p:nvPr/>
          </p:nvGrpSpPr>
          <p:grpSpPr>
            <a:xfrm>
              <a:off x="427020" y="2532238"/>
              <a:ext cx="628386" cy="378344"/>
              <a:chOff x="780653" y="1672843"/>
              <a:chExt cx="416057" cy="257191"/>
            </a:xfrm>
          </p:grpSpPr>
          <p:sp>
            <p:nvSpPr>
              <p:cNvPr id="83" name="Shape 9">
                <a:extLst>
                  <a:ext uri="{FF2B5EF4-FFF2-40B4-BE49-F238E27FC236}">
                    <a16:creationId xmlns:a16="http://schemas.microsoft.com/office/drawing/2014/main" id="{1B46CB20-BB00-41B1-511C-FB779001864E}"/>
                  </a:ext>
                </a:extLst>
              </p:cNvPr>
              <p:cNvSpPr/>
              <p:nvPr/>
            </p:nvSpPr>
            <p:spPr>
              <a:xfrm rot="10800000">
                <a:off x="780653" y="1672843"/>
                <a:ext cx="416057" cy="257191"/>
              </a:xfrm>
              <a:prstGeom prst="roundRect">
                <a:avLst>
                  <a:gd name="adj" fmla="val 63988"/>
                </a:avLst>
              </a:prstGeom>
              <a:solidFill>
                <a:srgbClr val="FFC6CB">
                  <a:alpha val="100000"/>
                </a:srgbClr>
              </a:solidFill>
              <a:ln w="38100">
                <a:solidFill>
                  <a:srgbClr val="000000"/>
                </a:solidFill>
                <a:prstDash val="solid"/>
              </a:ln>
            </p:spPr>
            <p:txBody>
              <a:bodyPr/>
              <a:lstStyle/>
              <a:p>
                <a:endParaRPr lang="en-ES" sz="800"/>
              </a:p>
            </p:txBody>
          </p:sp>
          <p:sp>
            <p:nvSpPr>
              <p:cNvPr id="84" name="Shape 10">
                <a:extLst>
                  <a:ext uri="{FF2B5EF4-FFF2-40B4-BE49-F238E27FC236}">
                    <a16:creationId xmlns:a16="http://schemas.microsoft.com/office/drawing/2014/main" id="{5714CAA4-74F5-5B50-CC70-6650A446F334}"/>
                  </a:ext>
                </a:extLst>
              </p:cNvPr>
              <p:cNvSpPr/>
              <p:nvPr/>
            </p:nvSpPr>
            <p:spPr>
              <a:xfrm rot="10800000">
                <a:off x="981911" y="1715293"/>
                <a:ext cx="172339" cy="172318"/>
              </a:xfrm>
              <a:prstGeom prst="roundRect">
                <a:avLst>
                  <a:gd name="adj" fmla="val 95504"/>
                </a:avLst>
              </a:prstGeom>
              <a:solidFill>
                <a:srgbClr val="FF4656">
                  <a:alpha val="100000"/>
                </a:srgbClr>
              </a:solidFill>
              <a:ln w="38100">
                <a:solidFill>
                  <a:srgbClr val="000000"/>
                </a:solidFill>
                <a:prstDash val="solid"/>
              </a:ln>
            </p:spPr>
            <p:txBody>
              <a:bodyPr/>
              <a:lstStyle/>
              <a:p>
                <a:endParaRPr lang="en-ES" sz="800"/>
              </a:p>
            </p:txBody>
          </p:sp>
        </p:grpSp>
        <p:grpSp>
          <p:nvGrpSpPr>
            <p:cNvPr id="85" name="Group 84">
              <a:extLst>
                <a:ext uri="{FF2B5EF4-FFF2-40B4-BE49-F238E27FC236}">
                  <a16:creationId xmlns:a16="http://schemas.microsoft.com/office/drawing/2014/main" id="{F0F09229-7D89-45FE-F1F8-50BB72CF9587}"/>
                </a:ext>
              </a:extLst>
            </p:cNvPr>
            <p:cNvGrpSpPr/>
            <p:nvPr/>
          </p:nvGrpSpPr>
          <p:grpSpPr>
            <a:xfrm>
              <a:off x="4456096" y="2532238"/>
              <a:ext cx="628386" cy="378344"/>
              <a:chOff x="6241654" y="1660006"/>
              <a:chExt cx="416057" cy="263919"/>
            </a:xfrm>
          </p:grpSpPr>
          <p:sp>
            <p:nvSpPr>
              <p:cNvPr id="86" name="Shape 25">
                <a:extLst>
                  <a:ext uri="{FF2B5EF4-FFF2-40B4-BE49-F238E27FC236}">
                    <a16:creationId xmlns:a16="http://schemas.microsoft.com/office/drawing/2014/main" id="{F4C931F8-4210-A143-4324-77A99846696A}"/>
                  </a:ext>
                </a:extLst>
              </p:cNvPr>
              <p:cNvSpPr/>
              <p:nvPr/>
            </p:nvSpPr>
            <p:spPr>
              <a:xfrm rot="10800000">
                <a:off x="6241654" y="1660006"/>
                <a:ext cx="416057" cy="263919"/>
              </a:xfrm>
              <a:prstGeom prst="roundRect">
                <a:avLst>
                  <a:gd name="adj" fmla="val 63988"/>
                </a:avLst>
              </a:prstGeom>
              <a:solidFill>
                <a:srgbClr val="ECE3FF">
                  <a:alpha val="100000"/>
                </a:srgbClr>
              </a:solidFill>
              <a:ln w="38100">
                <a:solidFill>
                  <a:srgbClr val="000000"/>
                </a:solidFill>
                <a:prstDash val="solid"/>
              </a:ln>
            </p:spPr>
            <p:txBody>
              <a:bodyPr/>
              <a:lstStyle/>
              <a:p>
                <a:endParaRPr lang="en-ES" sz="800"/>
              </a:p>
            </p:txBody>
          </p:sp>
          <p:sp>
            <p:nvSpPr>
              <p:cNvPr id="87" name="Shape 26">
                <a:extLst>
                  <a:ext uri="{FF2B5EF4-FFF2-40B4-BE49-F238E27FC236}">
                    <a16:creationId xmlns:a16="http://schemas.microsoft.com/office/drawing/2014/main" id="{1939ACFB-2C97-6CE6-3A14-44C57DE5CA1C}"/>
                  </a:ext>
                </a:extLst>
              </p:cNvPr>
              <p:cNvSpPr/>
              <p:nvPr/>
            </p:nvSpPr>
            <p:spPr>
              <a:xfrm rot="10800000">
                <a:off x="6442913" y="1702457"/>
                <a:ext cx="172339" cy="176826"/>
              </a:xfrm>
              <a:prstGeom prst="roundRect">
                <a:avLst>
                  <a:gd name="adj" fmla="val 95504"/>
                </a:avLst>
              </a:prstGeom>
              <a:solidFill>
                <a:srgbClr val="D1BDFB">
                  <a:alpha val="100000"/>
                </a:srgbClr>
              </a:solidFill>
              <a:ln w="38100">
                <a:solidFill>
                  <a:srgbClr val="000000"/>
                </a:solidFill>
                <a:prstDash val="solid"/>
              </a:ln>
            </p:spPr>
            <p:txBody>
              <a:bodyPr/>
              <a:lstStyle/>
              <a:p>
                <a:endParaRPr lang="en-ES" sz="800"/>
              </a:p>
            </p:txBody>
          </p:sp>
        </p:grpSp>
        <p:grpSp>
          <p:nvGrpSpPr>
            <p:cNvPr id="88" name="Group 87">
              <a:extLst>
                <a:ext uri="{FF2B5EF4-FFF2-40B4-BE49-F238E27FC236}">
                  <a16:creationId xmlns:a16="http://schemas.microsoft.com/office/drawing/2014/main" id="{2205C2A8-DE32-0290-1E77-70E3B7FF10F0}"/>
                </a:ext>
              </a:extLst>
            </p:cNvPr>
            <p:cNvGrpSpPr/>
            <p:nvPr/>
          </p:nvGrpSpPr>
          <p:grpSpPr>
            <a:xfrm>
              <a:off x="8475249" y="2532238"/>
              <a:ext cx="628386" cy="378344"/>
              <a:chOff x="6241654" y="3901264"/>
              <a:chExt cx="416057" cy="263919"/>
            </a:xfrm>
          </p:grpSpPr>
          <p:sp>
            <p:nvSpPr>
              <p:cNvPr id="89" name="Shape 33">
                <a:extLst>
                  <a:ext uri="{FF2B5EF4-FFF2-40B4-BE49-F238E27FC236}">
                    <a16:creationId xmlns:a16="http://schemas.microsoft.com/office/drawing/2014/main" id="{3C4CD517-C5B6-113E-2A19-66A680654BEF}"/>
                  </a:ext>
                </a:extLst>
              </p:cNvPr>
              <p:cNvSpPr/>
              <p:nvPr/>
            </p:nvSpPr>
            <p:spPr>
              <a:xfrm rot="10800000">
                <a:off x="6241654" y="3901264"/>
                <a:ext cx="416057" cy="263919"/>
              </a:xfrm>
              <a:prstGeom prst="roundRect">
                <a:avLst>
                  <a:gd name="adj" fmla="val 63988"/>
                </a:avLst>
              </a:prstGeom>
              <a:solidFill>
                <a:srgbClr val="DCE8E7">
                  <a:alpha val="100000"/>
                </a:srgbClr>
              </a:solidFill>
              <a:ln w="38100">
                <a:solidFill>
                  <a:srgbClr val="000000"/>
                </a:solidFill>
                <a:prstDash val="solid"/>
              </a:ln>
            </p:spPr>
            <p:txBody>
              <a:bodyPr/>
              <a:lstStyle/>
              <a:p>
                <a:endParaRPr lang="en-ES" sz="800"/>
              </a:p>
            </p:txBody>
          </p:sp>
          <p:sp>
            <p:nvSpPr>
              <p:cNvPr id="90" name="Shape 34">
                <a:extLst>
                  <a:ext uri="{FF2B5EF4-FFF2-40B4-BE49-F238E27FC236}">
                    <a16:creationId xmlns:a16="http://schemas.microsoft.com/office/drawing/2014/main" id="{474152AE-354C-EDF9-25DC-97F75203F1C5}"/>
                  </a:ext>
                </a:extLst>
              </p:cNvPr>
              <p:cNvSpPr/>
              <p:nvPr/>
            </p:nvSpPr>
            <p:spPr>
              <a:xfrm rot="10800000">
                <a:off x="6442913" y="3943713"/>
                <a:ext cx="172339" cy="176826"/>
              </a:xfrm>
              <a:prstGeom prst="roundRect">
                <a:avLst>
                  <a:gd name="adj" fmla="val 95504"/>
                </a:avLst>
              </a:prstGeom>
              <a:solidFill>
                <a:srgbClr val="9CBCB9">
                  <a:alpha val="100000"/>
                </a:srgbClr>
              </a:solidFill>
              <a:ln w="38100">
                <a:solidFill>
                  <a:srgbClr val="000000"/>
                </a:solidFill>
                <a:prstDash val="solid"/>
              </a:ln>
            </p:spPr>
            <p:txBody>
              <a:bodyPr/>
              <a:lstStyle/>
              <a:p>
                <a:endParaRPr lang="en-ES" sz="800"/>
              </a:p>
            </p:txBody>
          </p:sp>
        </p:grpSp>
        <p:sp>
          <p:nvSpPr>
            <p:cNvPr id="91" name="CuadroTexto 4">
              <a:extLst>
                <a:ext uri="{FF2B5EF4-FFF2-40B4-BE49-F238E27FC236}">
                  <a16:creationId xmlns:a16="http://schemas.microsoft.com/office/drawing/2014/main" id="{28E08DB5-3AA9-8C17-FE96-67A1CD2B1FE3}"/>
                </a:ext>
              </a:extLst>
            </p:cNvPr>
            <p:cNvSpPr txBox="1"/>
            <p:nvPr/>
          </p:nvSpPr>
          <p:spPr>
            <a:xfrm>
              <a:off x="1182389" y="2582912"/>
              <a:ext cx="2685578" cy="256994"/>
            </a:xfrm>
            <a:prstGeom prst="rect">
              <a:avLst/>
            </a:prstGeom>
          </p:spPr>
          <p:txBody>
            <a:bodyPr wrap="square" lIns="0" tIns="0" rIns="0" bIns="0" rtlCol="0">
              <a:spAutoFit/>
            </a:bodyPr>
            <a:lstStyle/>
            <a:p>
              <a:r>
                <a:rPr lang="ca-ES" sz="1600" b="1"/>
                <a:t>Nivell Personal</a:t>
              </a:r>
            </a:p>
          </p:txBody>
        </p:sp>
        <p:sp>
          <p:nvSpPr>
            <p:cNvPr id="92" name="CuadroTexto 13">
              <a:extLst>
                <a:ext uri="{FF2B5EF4-FFF2-40B4-BE49-F238E27FC236}">
                  <a16:creationId xmlns:a16="http://schemas.microsoft.com/office/drawing/2014/main" id="{024C7ABA-637C-119E-6104-F21CA56897D0}"/>
                </a:ext>
              </a:extLst>
            </p:cNvPr>
            <p:cNvSpPr txBox="1"/>
            <p:nvPr/>
          </p:nvSpPr>
          <p:spPr>
            <a:xfrm>
              <a:off x="5251989" y="2582912"/>
              <a:ext cx="2685578" cy="256994"/>
            </a:xfrm>
            <a:prstGeom prst="rect">
              <a:avLst/>
            </a:prstGeom>
          </p:spPr>
          <p:txBody>
            <a:bodyPr wrap="square" lIns="0" tIns="0" rIns="0" bIns="0" rtlCol="0">
              <a:spAutoFit/>
            </a:bodyPr>
            <a:lstStyle/>
            <a:p>
              <a:r>
                <a:rPr lang="ca-ES" sz="1600" b="1"/>
                <a:t>Nivell Departamental</a:t>
              </a:r>
            </a:p>
          </p:txBody>
        </p:sp>
        <p:sp>
          <p:nvSpPr>
            <p:cNvPr id="93" name="CuadroTexto 14">
              <a:extLst>
                <a:ext uri="{FF2B5EF4-FFF2-40B4-BE49-F238E27FC236}">
                  <a16:creationId xmlns:a16="http://schemas.microsoft.com/office/drawing/2014/main" id="{97D7F801-B6BC-09F6-8218-6B8286435B1A}"/>
                </a:ext>
              </a:extLst>
            </p:cNvPr>
            <p:cNvSpPr txBox="1"/>
            <p:nvPr/>
          </p:nvSpPr>
          <p:spPr>
            <a:xfrm>
              <a:off x="9251627" y="2582912"/>
              <a:ext cx="2685578" cy="256994"/>
            </a:xfrm>
            <a:prstGeom prst="rect">
              <a:avLst/>
            </a:prstGeom>
          </p:spPr>
          <p:txBody>
            <a:bodyPr wrap="square" lIns="0" tIns="0" rIns="0" bIns="0" rtlCol="0">
              <a:spAutoFit/>
            </a:bodyPr>
            <a:lstStyle/>
            <a:p>
              <a:r>
                <a:rPr lang="ca-ES" sz="1600" b="1"/>
                <a:t>Nivell Corporatiu</a:t>
              </a:r>
            </a:p>
          </p:txBody>
        </p:sp>
      </p:grpSp>
      <p:sp>
        <p:nvSpPr>
          <p:cNvPr id="5" name="Rectangle 4">
            <a:extLst>
              <a:ext uri="{FF2B5EF4-FFF2-40B4-BE49-F238E27FC236}">
                <a16:creationId xmlns:a16="http://schemas.microsoft.com/office/drawing/2014/main" id="{7867A342-04DA-4C19-8F27-6CE381154831}"/>
              </a:ext>
            </a:extLst>
          </p:cNvPr>
          <p:cNvSpPr/>
          <p:nvPr/>
        </p:nvSpPr>
        <p:spPr>
          <a:xfrm>
            <a:off x="3119000" y="5184931"/>
            <a:ext cx="4452956" cy="783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74320" tIns="45720" rIns="548640" bIns="45720" rtlCol="0" anchor="ctr"/>
          <a:lstStyle/>
          <a:p>
            <a:pPr>
              <a:spcBef>
                <a:spcPts val="1200"/>
              </a:spcBef>
              <a:spcAft>
                <a:spcPts val="1200"/>
              </a:spcAft>
              <a:buClr>
                <a:srgbClr val="0B7AD0"/>
              </a:buClr>
              <a:defRPr/>
            </a:pPr>
            <a:r>
              <a:rPr kumimoji="0" lang="ca-ES" sz="1600" b="0" i="0" u="none" strike="noStrike" kern="1200" cap="none" spc="0" normalizeH="0" baseline="0" noProof="0" dirty="0">
                <a:ln>
                  <a:noFill/>
                </a:ln>
                <a:solidFill>
                  <a:schemeClr val="tx1"/>
                </a:solidFill>
                <a:effectLst/>
                <a:uLnTx/>
                <a:uFillTx/>
                <a:latin typeface="+mj-lt"/>
                <a:ea typeface="Open Sans"/>
                <a:cs typeface="Open Sans"/>
              </a:rPr>
              <a:t>Activitat orientada a acompanyar les diverses unitats en el disseny i desplegament del seu primer agent IA</a:t>
            </a:r>
            <a:endParaRPr lang="ca-ES" sz="1600" noProof="0" dirty="0">
              <a:solidFill>
                <a:schemeClr val="tx1"/>
              </a:solidFill>
              <a:latin typeface="+mj-lt"/>
              <a:cs typeface="Arial"/>
            </a:endParaRPr>
          </a:p>
        </p:txBody>
      </p:sp>
      <p:sp>
        <p:nvSpPr>
          <p:cNvPr id="8" name="Rectangle 9">
            <a:extLst>
              <a:ext uri="{FF2B5EF4-FFF2-40B4-BE49-F238E27FC236}">
                <a16:creationId xmlns:a16="http://schemas.microsoft.com/office/drawing/2014/main" id="{8ECA9D2E-42C6-C809-D9BD-3A15C7B6178B}"/>
              </a:ext>
            </a:extLst>
          </p:cNvPr>
          <p:cNvSpPr>
            <a:spLocks noChangeArrowheads="1"/>
          </p:cNvSpPr>
          <p:nvPr/>
        </p:nvSpPr>
        <p:spPr bwMode="auto">
          <a:xfrm>
            <a:off x="-1682776" y="5119206"/>
            <a:ext cx="69808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s-ES" sz="2400" b="1" u="none" strike="noStrike" cap="none" normalizeH="0" baseline="0" noProof="0" dirty="0">
                <a:ln>
                  <a:noFill/>
                </a:ln>
                <a:solidFill>
                  <a:schemeClr val="tx1"/>
                </a:solidFill>
                <a:effectLst/>
                <a:latin typeface="+mj-lt"/>
                <a:ea typeface="Helvetica Neue" panose="02000503000000020004" pitchFamily="2" charset="0"/>
                <a:cs typeface="Arial" panose="020B0604020202020204" pitchFamily="34" charset="0"/>
              </a:rPr>
              <a:t>L’Escola d’agents</a:t>
            </a:r>
          </a:p>
        </p:txBody>
      </p:sp>
    </p:spTree>
    <p:extLst>
      <p:ext uri="{BB962C8B-B14F-4D97-AF65-F5344CB8AC3E}">
        <p14:creationId xmlns:p14="http://schemas.microsoft.com/office/powerpoint/2010/main" val="2925182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D44A0-E047-B6AF-9E05-9DD6DF6EE34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CDD03B-2CA5-7EE5-2A20-654DF0334FA0}"/>
              </a:ext>
            </a:extLst>
          </p:cNvPr>
          <p:cNvSpPr>
            <a:spLocks noGrp="1"/>
          </p:cNvSpPr>
          <p:nvPr>
            <p:ph type="title"/>
          </p:nvPr>
        </p:nvSpPr>
        <p:spPr/>
        <p:txBody>
          <a:bodyPr/>
          <a:lstStyle/>
          <a:p>
            <a:r>
              <a:rPr lang="ca-ES" noProof="0" dirty="0">
                <a:latin typeface="+mj-lt"/>
                <a:ea typeface="Helvetica Neue" panose="02000503000000020004" pitchFamily="2" charset="0"/>
                <a:cs typeface="Helvetica Neue" panose="02000503000000020004" pitchFamily="2" charset="0"/>
              </a:rPr>
              <a:t>Itinerari formatiu d’ús de la IA a</a:t>
            </a:r>
            <a:r>
              <a:rPr lang="ca-ES" noProof="0" dirty="0">
                <a:latin typeface="+mj-lt"/>
                <a:cs typeface="Helvetica Neue" panose="02000503000000020004" pitchFamily="2" charset="0"/>
              </a:rPr>
              <a:t> la Generalitat de Catalunya</a:t>
            </a:r>
            <a:endParaRPr lang="ca-ES" noProof="0" dirty="0">
              <a:latin typeface="+mj-lt"/>
              <a:ea typeface="Helvetica Neue" panose="02000503000000020004" pitchFamily="2" charset="0"/>
              <a:cs typeface="Helvetica Neue" panose="02000503000000020004" pitchFamily="2" charset="0"/>
            </a:endParaRPr>
          </a:p>
        </p:txBody>
      </p:sp>
      <p:sp>
        <p:nvSpPr>
          <p:cNvPr id="10" name="CuadroTexto 9">
            <a:extLst>
              <a:ext uri="{FF2B5EF4-FFF2-40B4-BE49-F238E27FC236}">
                <a16:creationId xmlns:a16="http://schemas.microsoft.com/office/drawing/2014/main" id="{20CA220B-94B8-586A-4F6F-186F2B8B73B0}"/>
              </a:ext>
            </a:extLst>
          </p:cNvPr>
          <p:cNvSpPr txBox="1"/>
          <p:nvPr/>
        </p:nvSpPr>
        <p:spPr>
          <a:xfrm>
            <a:off x="1389655" y="1386561"/>
            <a:ext cx="2840732" cy="507831"/>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Es tracta d’un itinerari formatiu amb diferents nivells obligatoris i complementaris, que combina diferents modalitats formatives:</a:t>
            </a:r>
            <a:endParaRPr kumimoji="0" lang="ca-ES" sz="11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17" name="Imagen 16">
            <a:extLst>
              <a:ext uri="{FF2B5EF4-FFF2-40B4-BE49-F238E27FC236}">
                <a16:creationId xmlns:a16="http://schemas.microsoft.com/office/drawing/2014/main" id="{5E3CB596-33E2-5D6D-A556-1B20F29E77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8976" y="1399768"/>
            <a:ext cx="506055" cy="309958"/>
          </a:xfrm>
          <a:prstGeom prst="rect">
            <a:avLst/>
          </a:prstGeom>
        </p:spPr>
      </p:pic>
      <p:grpSp>
        <p:nvGrpSpPr>
          <p:cNvPr id="21" name="Grupo 20">
            <a:extLst>
              <a:ext uri="{FF2B5EF4-FFF2-40B4-BE49-F238E27FC236}">
                <a16:creationId xmlns:a16="http://schemas.microsoft.com/office/drawing/2014/main" id="{8332D6B1-60A4-350C-A917-88597F97A021}"/>
              </a:ext>
            </a:extLst>
          </p:cNvPr>
          <p:cNvGrpSpPr/>
          <p:nvPr/>
        </p:nvGrpSpPr>
        <p:grpSpPr>
          <a:xfrm>
            <a:off x="698976" y="2195994"/>
            <a:ext cx="3531411" cy="3744567"/>
            <a:chOff x="698976" y="2195994"/>
            <a:chExt cx="3974859" cy="3744567"/>
          </a:xfrm>
        </p:grpSpPr>
        <p:sp>
          <p:nvSpPr>
            <p:cNvPr id="12" name="CuadroTexto 11">
              <a:extLst>
                <a:ext uri="{FF2B5EF4-FFF2-40B4-BE49-F238E27FC236}">
                  <a16:creationId xmlns:a16="http://schemas.microsoft.com/office/drawing/2014/main" id="{A538BD4B-029A-BF8D-9DE6-B58545744605}"/>
                </a:ext>
              </a:extLst>
            </p:cNvPr>
            <p:cNvSpPr txBox="1"/>
            <p:nvPr/>
          </p:nvSpPr>
          <p:spPr>
            <a:xfrm>
              <a:off x="698976" y="2761610"/>
              <a:ext cx="1968231" cy="1279939"/>
            </a:xfrm>
            <a:prstGeom prst="rect">
              <a:avLst/>
            </a:prstGeom>
            <a:solidFill>
              <a:srgbClr val="C00000"/>
            </a:solidFill>
            <a:ln>
              <a:noFill/>
            </a:ln>
          </p:spPr>
          <p:txBody>
            <a:bodyPr wrap="square" lIns="108000" tIns="108000" rIns="108000" bIns="10800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Autoformació</a:t>
              </a:r>
              <a:r>
                <a:rPr kumimoji="0" lang="ca-E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 guiada</a:t>
              </a: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05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Nou sistema de disseny de formació interactiva online i guiada.</a:t>
              </a:r>
            </a:p>
          </p:txBody>
        </p:sp>
        <p:sp>
          <p:nvSpPr>
            <p:cNvPr id="3" name="CuadroTexto 2">
              <a:extLst>
                <a:ext uri="{FF2B5EF4-FFF2-40B4-BE49-F238E27FC236}">
                  <a16:creationId xmlns:a16="http://schemas.microsoft.com/office/drawing/2014/main" id="{0491D1DF-47E4-9CCB-E68D-99A80D550CEE}"/>
                </a:ext>
              </a:extLst>
            </p:cNvPr>
            <p:cNvSpPr txBox="1"/>
            <p:nvPr/>
          </p:nvSpPr>
          <p:spPr>
            <a:xfrm>
              <a:off x="698976" y="4683706"/>
              <a:ext cx="1867894" cy="1256855"/>
            </a:xfrm>
            <a:prstGeom prst="rect">
              <a:avLst/>
            </a:prstGeom>
            <a:solidFill>
              <a:srgbClr val="9CBCB9"/>
            </a:solidFill>
            <a:ln>
              <a:noFill/>
            </a:ln>
          </p:spPr>
          <p:txBody>
            <a:bodyPr wrap="square" lIns="108000" tIns="108000" rIns="108000" bIns="10800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Webinars interactius</a:t>
              </a: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05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Per practicar en sessions online amb formador/a</a:t>
              </a:r>
            </a:p>
          </p:txBody>
        </p:sp>
        <p:sp>
          <p:nvSpPr>
            <p:cNvPr id="4" name="CuadroTexto 3">
              <a:extLst>
                <a:ext uri="{FF2B5EF4-FFF2-40B4-BE49-F238E27FC236}">
                  <a16:creationId xmlns:a16="http://schemas.microsoft.com/office/drawing/2014/main" id="{CCBB602A-E72B-787F-F145-41B2BD19F239}"/>
                </a:ext>
              </a:extLst>
            </p:cNvPr>
            <p:cNvSpPr txBox="1"/>
            <p:nvPr/>
          </p:nvSpPr>
          <p:spPr>
            <a:xfrm>
              <a:off x="2805941" y="2761610"/>
              <a:ext cx="1867894" cy="1279939"/>
            </a:xfrm>
            <a:prstGeom prst="rect">
              <a:avLst/>
            </a:prstGeom>
            <a:solidFill>
              <a:srgbClr val="DDD3F7"/>
            </a:solidFill>
            <a:ln>
              <a:noFill/>
            </a:ln>
          </p:spPr>
          <p:txBody>
            <a:bodyPr wrap="square" lIns="108000" tIns="108000" rIns="108000" bIns="10800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Jornades presencials</a:t>
              </a: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05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Formació presencial dirigida i amb convidats/des externs</a:t>
              </a:r>
            </a:p>
          </p:txBody>
        </p:sp>
        <p:sp>
          <p:nvSpPr>
            <p:cNvPr id="5" name="CuadroTexto 4">
              <a:extLst>
                <a:ext uri="{FF2B5EF4-FFF2-40B4-BE49-F238E27FC236}">
                  <a16:creationId xmlns:a16="http://schemas.microsoft.com/office/drawing/2014/main" id="{E8E4829F-DB69-9116-C733-2E607972C2B7}"/>
                </a:ext>
              </a:extLst>
            </p:cNvPr>
            <p:cNvSpPr txBox="1"/>
            <p:nvPr/>
          </p:nvSpPr>
          <p:spPr>
            <a:xfrm>
              <a:off x="2756376" y="4683706"/>
              <a:ext cx="1867894" cy="1110661"/>
            </a:xfrm>
            <a:prstGeom prst="rect">
              <a:avLst/>
            </a:prstGeom>
            <a:solidFill>
              <a:schemeClr val="bg1"/>
            </a:solidFill>
            <a:ln>
              <a:solidFill>
                <a:srgbClr val="FF4040"/>
              </a:solidFill>
            </a:ln>
          </p:spPr>
          <p:txBody>
            <a:bodyPr wrap="square" lIns="108000" tIns="108000" rIns="108000" bIns="10800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srgbClr val="FF4040"/>
                  </a:solidFill>
                  <a:effectLst/>
                  <a:uLnTx/>
                  <a:uFillTx/>
                  <a:latin typeface="Helvetica Neue" panose="02000503000000020004" pitchFamily="2" charset="0"/>
                  <a:ea typeface="Helvetica Neue" panose="02000503000000020004" pitchFamily="2" charset="0"/>
                  <a:cs typeface="Helvetica Neue" panose="02000503000000020004" pitchFamily="2" charset="0"/>
                </a:rPr>
                <a:t>Setmana </a:t>
              </a: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srgbClr val="FF4040"/>
                  </a:solidFill>
                  <a:effectLst/>
                  <a:uLnTx/>
                  <a:uFillTx/>
                  <a:latin typeface="Helvetica Neue" panose="02000503000000020004" pitchFamily="2" charset="0"/>
                  <a:ea typeface="Helvetica Neue" panose="02000503000000020004" pitchFamily="2" charset="0"/>
                  <a:cs typeface="Helvetica Neue" panose="02000503000000020004" pitchFamily="2" charset="0"/>
                </a:rPr>
                <a:t>de la IA</a:t>
              </a: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ca-ES" sz="1050" b="0" i="0" u="none" strike="noStrike" kern="1200" cap="none" spc="0" normalizeH="0" baseline="0" noProof="0" dirty="0">
                  <a:ln>
                    <a:noFill/>
                  </a:ln>
                  <a:solidFill>
                    <a:srgbClr val="666666"/>
                  </a:solidFill>
                  <a:effectLst/>
                  <a:uLnTx/>
                  <a:uFillTx/>
                  <a:latin typeface="Helvetica Neue" panose="02000503000000020004" pitchFamily="2" charset="0"/>
                  <a:ea typeface="Helvetica Neue" panose="02000503000000020004" pitchFamily="2" charset="0"/>
                  <a:cs typeface="Helvetica Neue" panose="02000503000000020004" pitchFamily="2" charset="0"/>
                </a:rPr>
                <a:t>a la Generalitat de Catalunya</a:t>
              </a:r>
            </a:p>
          </p:txBody>
        </p:sp>
        <p:pic>
          <p:nvPicPr>
            <p:cNvPr id="9" name="Gráfico 8" descr="Mujer programadora con relleno sólido">
              <a:extLst>
                <a:ext uri="{FF2B5EF4-FFF2-40B4-BE49-F238E27FC236}">
                  <a16:creationId xmlns:a16="http://schemas.microsoft.com/office/drawing/2014/main" id="{A9B90553-B9A1-BC19-FCAF-3ADA4EAA49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67688" y="2240964"/>
              <a:ext cx="557198" cy="557198"/>
            </a:xfrm>
            <a:prstGeom prst="rect">
              <a:avLst/>
            </a:prstGeom>
          </p:spPr>
        </p:pic>
        <p:pic>
          <p:nvPicPr>
            <p:cNvPr id="18" name="Gráfico 17" descr="Usuarios con relleno sólido">
              <a:extLst>
                <a:ext uri="{FF2B5EF4-FFF2-40B4-BE49-F238E27FC236}">
                  <a16:creationId xmlns:a16="http://schemas.microsoft.com/office/drawing/2014/main" id="{9036BED5-99BF-9ACD-630E-25F14661F22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329815" y="2195994"/>
              <a:ext cx="758029" cy="758029"/>
            </a:xfrm>
            <a:prstGeom prst="rect">
              <a:avLst/>
            </a:prstGeom>
          </p:spPr>
        </p:pic>
        <p:pic>
          <p:nvPicPr>
            <p:cNvPr id="35" name="Gráfico 34" descr="Reunión en línea con relleno sólido">
              <a:extLst>
                <a:ext uri="{FF2B5EF4-FFF2-40B4-BE49-F238E27FC236}">
                  <a16:creationId xmlns:a16="http://schemas.microsoft.com/office/drawing/2014/main" id="{0CF0EDF6-FB66-9276-45B6-F03B121000F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01965" y="4225761"/>
              <a:ext cx="552948" cy="552948"/>
            </a:xfrm>
            <a:prstGeom prst="rect">
              <a:avLst/>
            </a:prstGeom>
          </p:spPr>
        </p:pic>
        <p:pic>
          <p:nvPicPr>
            <p:cNvPr id="41" name="Gráfico 40" descr="Escribano con relleno sólido">
              <a:extLst>
                <a:ext uri="{FF2B5EF4-FFF2-40B4-BE49-F238E27FC236}">
                  <a16:creationId xmlns:a16="http://schemas.microsoft.com/office/drawing/2014/main" id="{3644952D-3FBE-2ED5-9BE1-94A00D48127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10656" y="4225760"/>
              <a:ext cx="491155" cy="491155"/>
            </a:xfrm>
            <a:prstGeom prst="rect">
              <a:avLst/>
            </a:prstGeom>
          </p:spPr>
        </p:pic>
      </p:grpSp>
      <p:grpSp>
        <p:nvGrpSpPr>
          <p:cNvPr id="48" name="Grupo 47">
            <a:extLst>
              <a:ext uri="{FF2B5EF4-FFF2-40B4-BE49-F238E27FC236}">
                <a16:creationId xmlns:a16="http://schemas.microsoft.com/office/drawing/2014/main" id="{E1A75B1D-346C-F5CE-E9F3-FE885BF390E2}"/>
              </a:ext>
            </a:extLst>
          </p:cNvPr>
          <p:cNvGrpSpPr/>
          <p:nvPr/>
        </p:nvGrpSpPr>
        <p:grpSpPr>
          <a:xfrm>
            <a:off x="7518167" y="1386560"/>
            <a:ext cx="4673833" cy="4702903"/>
            <a:chOff x="6813259" y="1386561"/>
            <a:chExt cx="4750590" cy="4780136"/>
          </a:xfrm>
        </p:grpSpPr>
        <p:pic>
          <p:nvPicPr>
            <p:cNvPr id="46" name="Imagen 45">
              <a:extLst>
                <a:ext uri="{FF2B5EF4-FFF2-40B4-BE49-F238E27FC236}">
                  <a16:creationId xmlns:a16="http://schemas.microsoft.com/office/drawing/2014/main" id="{B4B42AA2-B19C-38AB-1157-ED45451C8863}"/>
                </a:ext>
              </a:extLst>
            </p:cNvPr>
            <p:cNvPicPr>
              <a:picLocks noChangeAspect="1"/>
            </p:cNvPicPr>
            <p:nvPr/>
          </p:nvPicPr>
          <p:blipFill>
            <a:blip r:embed="rId8"/>
            <a:stretch>
              <a:fillRect/>
            </a:stretch>
          </p:blipFill>
          <p:spPr>
            <a:xfrm>
              <a:off x="6813259" y="1386561"/>
              <a:ext cx="4750590" cy="2518577"/>
            </a:xfrm>
            <a:prstGeom prst="rect">
              <a:avLst/>
            </a:prstGeom>
          </p:spPr>
        </p:pic>
        <p:pic>
          <p:nvPicPr>
            <p:cNvPr id="47" name="Imagen 46">
              <a:extLst>
                <a:ext uri="{FF2B5EF4-FFF2-40B4-BE49-F238E27FC236}">
                  <a16:creationId xmlns:a16="http://schemas.microsoft.com/office/drawing/2014/main" id="{FF73B1E9-0A0A-E899-4124-AE0B17BA8968}"/>
                </a:ext>
              </a:extLst>
            </p:cNvPr>
            <p:cNvPicPr>
              <a:picLocks noChangeAspect="1"/>
            </p:cNvPicPr>
            <p:nvPr/>
          </p:nvPicPr>
          <p:blipFill>
            <a:blip r:embed="rId9"/>
            <a:stretch>
              <a:fillRect/>
            </a:stretch>
          </p:blipFill>
          <p:spPr>
            <a:xfrm>
              <a:off x="6813259" y="3834707"/>
              <a:ext cx="4750590" cy="2331990"/>
            </a:xfrm>
            <a:prstGeom prst="rect">
              <a:avLst/>
            </a:prstGeom>
          </p:spPr>
        </p:pic>
      </p:grpSp>
      <p:grpSp>
        <p:nvGrpSpPr>
          <p:cNvPr id="7" name="Grupo 6">
            <a:extLst>
              <a:ext uri="{FF2B5EF4-FFF2-40B4-BE49-F238E27FC236}">
                <a16:creationId xmlns:a16="http://schemas.microsoft.com/office/drawing/2014/main" id="{2BA34F7E-1F89-3072-30F4-585CDA7E3714}"/>
              </a:ext>
            </a:extLst>
          </p:cNvPr>
          <p:cNvGrpSpPr/>
          <p:nvPr/>
        </p:nvGrpSpPr>
        <p:grpSpPr>
          <a:xfrm>
            <a:off x="4550469" y="2701977"/>
            <a:ext cx="2725869" cy="2516178"/>
            <a:chOff x="4704324" y="3357265"/>
            <a:chExt cx="2612122" cy="2411184"/>
          </a:xfrm>
        </p:grpSpPr>
        <p:sp>
          <p:nvSpPr>
            <p:cNvPr id="8" name="Elipse 7">
              <a:extLst>
                <a:ext uri="{FF2B5EF4-FFF2-40B4-BE49-F238E27FC236}">
                  <a16:creationId xmlns:a16="http://schemas.microsoft.com/office/drawing/2014/main" id="{EAF01602-5496-9BE7-B2CB-623054E4E036}"/>
                </a:ext>
              </a:extLst>
            </p:cNvPr>
            <p:cNvSpPr/>
            <p:nvPr/>
          </p:nvSpPr>
          <p:spPr>
            <a:xfrm>
              <a:off x="4704324" y="3357265"/>
              <a:ext cx="1607456" cy="1607456"/>
            </a:xfrm>
            <a:prstGeom prst="ellipse">
              <a:avLst/>
            </a:prstGeom>
            <a:solidFill>
              <a:srgbClr val="9CBCB9">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1" name="Elipse 10">
              <a:extLst>
                <a:ext uri="{FF2B5EF4-FFF2-40B4-BE49-F238E27FC236}">
                  <a16:creationId xmlns:a16="http://schemas.microsoft.com/office/drawing/2014/main" id="{97068439-2D9E-0610-4A2A-AA5033D5CD1A}"/>
                </a:ext>
              </a:extLst>
            </p:cNvPr>
            <p:cNvSpPr/>
            <p:nvPr/>
          </p:nvSpPr>
          <p:spPr>
            <a:xfrm>
              <a:off x="5708990" y="3357265"/>
              <a:ext cx="1607456" cy="1607456"/>
            </a:xfrm>
            <a:prstGeom prst="ellipse">
              <a:avLst/>
            </a:prstGeom>
            <a:solidFill>
              <a:srgbClr val="D2BEFC">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3" name="Elipse 12">
              <a:extLst>
                <a:ext uri="{FF2B5EF4-FFF2-40B4-BE49-F238E27FC236}">
                  <a16:creationId xmlns:a16="http://schemas.microsoft.com/office/drawing/2014/main" id="{A4991499-2635-12C8-A2A2-C2D2DBC438B2}"/>
                </a:ext>
              </a:extLst>
            </p:cNvPr>
            <p:cNvSpPr/>
            <p:nvPr/>
          </p:nvSpPr>
          <p:spPr>
            <a:xfrm>
              <a:off x="5268444" y="4160993"/>
              <a:ext cx="1607456" cy="1607456"/>
            </a:xfrm>
            <a:prstGeom prst="ellipse">
              <a:avLst/>
            </a:prstGeom>
            <a:solidFill>
              <a:srgbClr val="FF4040">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4" name="CuadroTexto 13">
              <a:extLst>
                <a:ext uri="{FF2B5EF4-FFF2-40B4-BE49-F238E27FC236}">
                  <a16:creationId xmlns:a16="http://schemas.microsoft.com/office/drawing/2014/main" id="{6119E72A-7CE5-399B-A7BA-D08EAF2F839B}"/>
                </a:ext>
              </a:extLst>
            </p:cNvPr>
            <p:cNvSpPr txBox="1"/>
            <p:nvPr/>
          </p:nvSpPr>
          <p:spPr>
            <a:xfrm>
              <a:off x="4905022" y="3973243"/>
              <a:ext cx="971219" cy="176960"/>
            </a:xfrm>
            <a:prstGeom prst="rect">
              <a:avLst/>
            </a:prstGeom>
          </p:spPr>
          <p:txBody>
            <a:bodyPr wrap="square" lIns="0" tIns="0" rIns="0" bIns="0" rtlCol="0">
              <a:spAutoFit/>
            </a:bodyPr>
            <a:lstStyle/>
            <a:p>
              <a:r>
                <a:rPr lang="ca-ES" sz="1200" b="1" noProof="0" dirty="0">
                  <a:latin typeface="Helvetica Neue" panose="02000503000000020004" pitchFamily="2" charset="0"/>
                  <a:ea typeface="Helvetica Neue" panose="02000503000000020004" pitchFamily="2" charset="0"/>
                  <a:cs typeface="Helvetica Neue" panose="02000503000000020004" pitchFamily="2" charset="0"/>
                </a:rPr>
                <a:t>Formació</a:t>
              </a:r>
            </a:p>
          </p:txBody>
        </p:sp>
        <p:sp>
          <p:nvSpPr>
            <p:cNvPr id="15" name="CuadroTexto 14">
              <a:extLst>
                <a:ext uri="{FF2B5EF4-FFF2-40B4-BE49-F238E27FC236}">
                  <a16:creationId xmlns:a16="http://schemas.microsoft.com/office/drawing/2014/main" id="{BCF2C7C8-DD38-BDA0-0596-AD6814D3972A}"/>
                </a:ext>
              </a:extLst>
            </p:cNvPr>
            <p:cNvSpPr txBox="1"/>
            <p:nvPr/>
          </p:nvSpPr>
          <p:spPr>
            <a:xfrm>
              <a:off x="5889768" y="3790399"/>
              <a:ext cx="1382370" cy="176960"/>
            </a:xfrm>
            <a:prstGeom prst="rect">
              <a:avLst/>
            </a:prstGeom>
          </p:spPr>
          <p:txBody>
            <a:bodyPr wrap="square" lIns="0" tIns="0" rIns="0" bIns="0" rtlCol="0">
              <a:spAutoFit/>
            </a:bodyPr>
            <a:lstStyle/>
            <a:p>
              <a:r>
                <a:rPr lang="ca-ES" sz="1200" b="1" noProof="0" dirty="0">
                  <a:latin typeface="Helvetica Neue" panose="02000503000000020004" pitchFamily="2" charset="0"/>
                  <a:ea typeface="Helvetica Neue" panose="02000503000000020004" pitchFamily="2" charset="0"/>
                  <a:cs typeface="Helvetica Neue" panose="02000503000000020004" pitchFamily="2" charset="0"/>
                </a:rPr>
                <a:t>Acompanyament</a:t>
              </a:r>
            </a:p>
          </p:txBody>
        </p:sp>
        <p:sp>
          <p:nvSpPr>
            <p:cNvPr id="16" name="CuadroTexto 15">
              <a:extLst>
                <a:ext uri="{FF2B5EF4-FFF2-40B4-BE49-F238E27FC236}">
                  <a16:creationId xmlns:a16="http://schemas.microsoft.com/office/drawing/2014/main" id="{982C6415-7A2A-D815-F4DB-50A4C780DB6E}"/>
                </a:ext>
              </a:extLst>
            </p:cNvPr>
            <p:cNvSpPr txBox="1"/>
            <p:nvPr/>
          </p:nvSpPr>
          <p:spPr>
            <a:xfrm>
              <a:off x="5544449" y="4839787"/>
              <a:ext cx="1074056" cy="176960"/>
            </a:xfrm>
            <a:prstGeom prst="rect">
              <a:avLst/>
            </a:prstGeom>
          </p:spPr>
          <p:txBody>
            <a:bodyPr wrap="square" lIns="0" tIns="0" rIns="0" bIns="0" rtlCol="0">
              <a:spAutoFit/>
            </a:bodyPr>
            <a:lstStyle/>
            <a:p>
              <a:pPr algn="ctr"/>
              <a:r>
                <a:rPr lang="ca-ES" sz="1200" b="1" noProof="0" dirty="0">
                  <a:latin typeface="Helvetica Neue" panose="02000503000000020004" pitchFamily="2" charset="0"/>
                  <a:ea typeface="Helvetica Neue" panose="02000503000000020004" pitchFamily="2" charset="0"/>
                  <a:cs typeface="Helvetica Neue" panose="02000503000000020004" pitchFamily="2" charset="0"/>
                </a:rPr>
                <a:t>Comunicació</a:t>
              </a:r>
            </a:p>
          </p:txBody>
        </p:sp>
      </p:grpSp>
      <p:sp>
        <p:nvSpPr>
          <p:cNvPr id="19" name="CuadroTexto 18">
            <a:extLst>
              <a:ext uri="{FF2B5EF4-FFF2-40B4-BE49-F238E27FC236}">
                <a16:creationId xmlns:a16="http://schemas.microsoft.com/office/drawing/2014/main" id="{42444B54-609F-78FE-B221-51872E1434E1}"/>
              </a:ext>
            </a:extLst>
          </p:cNvPr>
          <p:cNvSpPr txBox="1"/>
          <p:nvPr/>
        </p:nvSpPr>
        <p:spPr>
          <a:xfrm>
            <a:off x="4958283" y="5346101"/>
            <a:ext cx="1339769" cy="353943"/>
          </a:xfrm>
          <a:prstGeom prst="rect">
            <a:avLst/>
          </a:prstGeom>
        </p:spPr>
        <p:txBody>
          <a:bodyPr wrap="square" lIns="0" tIns="0" rIns="0" bIns="0" rtlCol="0">
            <a:spAutoFit/>
          </a:bodyPr>
          <a:lstStyle/>
          <a:p>
            <a:r>
              <a:rPr lang="ca-ES" sz="1050" b="1" noProof="0">
                <a:solidFill>
                  <a:srgbClr val="FF4040"/>
                </a:solidFill>
                <a:latin typeface="Helvetica Neue" panose="02000503000000020004" pitchFamily="2" charset="0"/>
                <a:ea typeface="Helvetica Neue" panose="02000503000000020004" pitchFamily="2" charset="0"/>
                <a:cs typeface="Helvetica Neue" panose="02000503000000020004" pitchFamily="2" charset="0"/>
              </a:rPr>
              <a:t>Guia d’IA a la Generalitat</a:t>
            </a:r>
          </a:p>
          <a:p>
            <a:endParaRPr lang="ca-ES" sz="200" noProof="0" dirty="0">
              <a:solidFill>
                <a:srgbClr val="FF404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 name="Imagen 19" descr="Un dibujo de una persona&#10;&#10;El contenido generado por IA puede ser incorrecto.">
            <a:extLst>
              <a:ext uri="{FF2B5EF4-FFF2-40B4-BE49-F238E27FC236}">
                <a16:creationId xmlns:a16="http://schemas.microsoft.com/office/drawing/2014/main" id="{E4940B37-FC59-C0F6-9E31-2041393B2EB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1703" y="4359949"/>
            <a:ext cx="1328488" cy="1328488"/>
          </a:xfrm>
          <a:prstGeom prst="rect">
            <a:avLst/>
          </a:prstGeom>
        </p:spPr>
      </p:pic>
      <p:sp>
        <p:nvSpPr>
          <p:cNvPr id="23" name="CuadroTexto 22">
            <a:extLst>
              <a:ext uri="{FF2B5EF4-FFF2-40B4-BE49-F238E27FC236}">
                <a16:creationId xmlns:a16="http://schemas.microsoft.com/office/drawing/2014/main" id="{5EB1D81F-B847-8EF8-376F-037806960D42}"/>
              </a:ext>
            </a:extLst>
          </p:cNvPr>
          <p:cNvSpPr txBox="1"/>
          <p:nvPr/>
        </p:nvSpPr>
        <p:spPr>
          <a:xfrm>
            <a:off x="4680249" y="2282249"/>
            <a:ext cx="917809" cy="323165"/>
          </a:xfrm>
          <a:prstGeom prst="rect">
            <a:avLst/>
          </a:prstGeom>
        </p:spPr>
        <p:txBody>
          <a:bodyPr wrap="square" lIns="0" tIns="0" rIns="0" bIns="0" rtlCol="0">
            <a:spAutoFit/>
          </a:bodyPr>
          <a:lstStyle/>
          <a:p>
            <a:r>
              <a:rPr lang="ca-ES" sz="1050" b="1" noProof="0" dirty="0">
                <a:solidFill>
                  <a:srgbClr val="4C9891"/>
                </a:solidFill>
                <a:latin typeface="Helvetica Neue" panose="02000503000000020004" pitchFamily="2" charset="0"/>
                <a:ea typeface="Helvetica Neue" panose="02000503000000020004" pitchFamily="2" charset="0"/>
                <a:cs typeface="Helvetica Neue" panose="02000503000000020004" pitchFamily="2" charset="0"/>
              </a:rPr>
              <a:t>Escola d’agents d’IA</a:t>
            </a:r>
          </a:p>
        </p:txBody>
      </p:sp>
      <p:sp>
        <p:nvSpPr>
          <p:cNvPr id="24" name="CuadroTexto 23">
            <a:extLst>
              <a:ext uri="{FF2B5EF4-FFF2-40B4-BE49-F238E27FC236}">
                <a16:creationId xmlns:a16="http://schemas.microsoft.com/office/drawing/2014/main" id="{7758EB7D-845C-F2AD-330B-14E1BB21C605}"/>
              </a:ext>
            </a:extLst>
          </p:cNvPr>
          <p:cNvSpPr txBox="1"/>
          <p:nvPr/>
        </p:nvSpPr>
        <p:spPr>
          <a:xfrm>
            <a:off x="5139153" y="5871057"/>
            <a:ext cx="2041038" cy="515526"/>
          </a:xfrm>
          <a:prstGeom prst="rect">
            <a:avLst/>
          </a:prstGeom>
        </p:spPr>
        <p:txBody>
          <a:bodyPr wrap="square" lIns="0" tIns="0" rIns="0" bIns="0" rtlCol="0">
            <a:spAutoFit/>
          </a:bodyPr>
          <a:lstStyle/>
          <a:p>
            <a:r>
              <a:rPr lang="ca-ES" sz="1050" b="1" noProof="0">
                <a:solidFill>
                  <a:srgbClr val="FF4040"/>
                </a:solidFill>
                <a:latin typeface="Helvetica Neue" panose="02000503000000020004" pitchFamily="2" charset="0"/>
                <a:ea typeface="Helvetica Neue" panose="02000503000000020004" pitchFamily="2" charset="0"/>
                <a:cs typeface="Helvetica Neue" panose="02000503000000020004" pitchFamily="2" charset="0"/>
              </a:rPr>
              <a:t>Decàleg d’ús responsable de la IA Generativa per al personal de l’administració</a:t>
            </a:r>
          </a:p>
          <a:p>
            <a:endParaRPr lang="ca-ES" sz="200" noProof="0" dirty="0">
              <a:solidFill>
                <a:srgbClr val="FF404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CuadroTexto 24">
            <a:extLst>
              <a:ext uri="{FF2B5EF4-FFF2-40B4-BE49-F238E27FC236}">
                <a16:creationId xmlns:a16="http://schemas.microsoft.com/office/drawing/2014/main" id="{8A04D631-CBCD-652E-6344-AB665DD28F2A}"/>
              </a:ext>
            </a:extLst>
          </p:cNvPr>
          <p:cNvSpPr txBox="1"/>
          <p:nvPr/>
        </p:nvSpPr>
        <p:spPr>
          <a:xfrm>
            <a:off x="4683480" y="1494699"/>
            <a:ext cx="1535673" cy="646331"/>
          </a:xfrm>
          <a:prstGeom prst="rect">
            <a:avLst/>
          </a:prstGeom>
        </p:spPr>
        <p:txBody>
          <a:bodyPr wrap="square" lIns="0" tIns="0" rIns="0" bIns="0" rtlCol="0">
            <a:spAutoFit/>
          </a:bodyPr>
          <a:lstStyle/>
          <a:p>
            <a:r>
              <a:rPr lang="ca-ES" sz="1050" b="1" noProof="0" dirty="0">
                <a:solidFill>
                  <a:srgbClr val="4C9891"/>
                </a:solidFill>
                <a:latin typeface="Helvetica Neue" panose="02000503000000020004" pitchFamily="2" charset="0"/>
                <a:ea typeface="Helvetica Neue" panose="02000503000000020004" pitchFamily="2" charset="0"/>
                <a:cs typeface="Helvetica Neue" panose="02000503000000020004" pitchFamily="2" charset="0"/>
              </a:rPr>
              <a:t>Programa de formació inicial per a l’ús actiu i responsable de la IA a la Generalitat</a:t>
            </a:r>
          </a:p>
        </p:txBody>
      </p:sp>
      <p:sp>
        <p:nvSpPr>
          <p:cNvPr id="26" name="CuadroTexto 25">
            <a:extLst>
              <a:ext uri="{FF2B5EF4-FFF2-40B4-BE49-F238E27FC236}">
                <a16:creationId xmlns:a16="http://schemas.microsoft.com/office/drawing/2014/main" id="{86290720-9E15-09D6-AF13-390FC90F7DEC}"/>
              </a:ext>
            </a:extLst>
          </p:cNvPr>
          <p:cNvSpPr txBox="1"/>
          <p:nvPr/>
        </p:nvSpPr>
        <p:spPr>
          <a:xfrm>
            <a:off x="6391373" y="2013915"/>
            <a:ext cx="1677454" cy="515526"/>
          </a:xfrm>
          <a:prstGeom prst="rect">
            <a:avLst/>
          </a:prstGeom>
        </p:spPr>
        <p:txBody>
          <a:bodyPr wrap="square" lIns="0" tIns="0" rIns="0" bIns="0" rtlCol="0">
            <a:spAutoFit/>
          </a:bodyPr>
          <a:lstStyle/>
          <a:p>
            <a:r>
              <a:rPr lang="ca-ES" sz="1050" b="1" noProof="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Sessions </a:t>
            </a:r>
          </a:p>
          <a:p>
            <a:r>
              <a:rPr lang="ca-ES" sz="1050" b="1" noProof="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d’adopció de </a:t>
            </a:r>
          </a:p>
          <a:p>
            <a:r>
              <a:rPr lang="ca-ES" sz="1050" b="1" noProof="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M365 Copilot </a:t>
            </a:r>
          </a:p>
          <a:p>
            <a:endParaRPr lang="ca-ES" sz="200" noProof="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9200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37D5A-B9A3-7125-A9A9-BC77472EC5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B17520-B733-F5DC-78C3-53B79B7CED23}"/>
              </a:ext>
            </a:extLst>
          </p:cNvPr>
          <p:cNvSpPr>
            <a:spLocks noGrp="1"/>
          </p:cNvSpPr>
          <p:nvPr>
            <p:ph type="title"/>
          </p:nvPr>
        </p:nvSpPr>
        <p:spPr/>
        <p:txBody>
          <a:bodyPr/>
          <a:lstStyle/>
          <a:p>
            <a:r>
              <a:rPr lang="ca-ES" noProof="0">
                <a:latin typeface="Helvetica Neue" panose="02000503000000020004"/>
                <a:ea typeface="+mn-lt"/>
                <a:cs typeface="+mn-lt"/>
                <a:sym typeface="+mn-lt"/>
              </a:rPr>
              <a:t>La universitat com a peça central de l'ecosistema d’ús de la IA</a:t>
            </a:r>
          </a:p>
        </p:txBody>
      </p:sp>
      <p:sp>
        <p:nvSpPr>
          <p:cNvPr id="2" name="Shape 5">
            <a:extLst>
              <a:ext uri="{FF2B5EF4-FFF2-40B4-BE49-F238E27FC236}">
                <a16:creationId xmlns:a16="http://schemas.microsoft.com/office/drawing/2014/main" id="{56BAD137-4707-A3E8-2922-A01E0612515E}"/>
              </a:ext>
            </a:extLst>
          </p:cNvPr>
          <p:cNvSpPr/>
          <p:nvPr/>
        </p:nvSpPr>
        <p:spPr>
          <a:xfrm>
            <a:off x="698976" y="1368158"/>
            <a:ext cx="3412573" cy="3766283"/>
          </a:xfrm>
          <a:prstGeom prst="roundRect">
            <a:avLst/>
          </a:prstGeom>
          <a:solidFill>
            <a:srgbClr val="D2BEFC"/>
          </a:solidFill>
          <a:ln w="12700">
            <a:noFill/>
            <a:prstDash val="solid"/>
          </a:ln>
          <a:effectLst>
            <a:outerShdw blurRad="63500" dist="25400" dir="8100000" algn="bl" rotWithShape="0">
              <a:srgbClr val="000000">
                <a:alpha val="7000"/>
              </a:srgbClr>
            </a:outerShdw>
          </a:effectLst>
        </p:spPr>
        <p:txBody>
          <a:bodyPr/>
          <a:lstStyle/>
          <a:p>
            <a:endParaRPr lang="ca-ES" noProof="0" dirty="0">
              <a:latin typeface="+mj-lt"/>
            </a:endParaRPr>
          </a:p>
        </p:txBody>
      </p:sp>
      <p:sp>
        <p:nvSpPr>
          <p:cNvPr id="5" name="Text 7">
            <a:extLst>
              <a:ext uri="{FF2B5EF4-FFF2-40B4-BE49-F238E27FC236}">
                <a16:creationId xmlns:a16="http://schemas.microsoft.com/office/drawing/2014/main" id="{BAC6FA94-1E66-91E9-4AE2-E0654B86C3A4}"/>
              </a:ext>
            </a:extLst>
          </p:cNvPr>
          <p:cNvSpPr/>
          <p:nvPr/>
        </p:nvSpPr>
        <p:spPr>
          <a:xfrm>
            <a:off x="1008391" y="1600053"/>
            <a:ext cx="2430345" cy="659027"/>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ca-ES" sz="2000" b="1" noProof="0" dirty="0">
                <a:latin typeface="+mj-lt"/>
                <a:ea typeface="Calibri" pitchFamily="34" charset="-122"/>
                <a:cs typeface="Calibri" pitchFamily="34" charset="-120"/>
              </a:rPr>
              <a:t>Talent i </a:t>
            </a:r>
          </a:p>
          <a:p>
            <a:pPr marL="0" indent="0">
              <a:buNone/>
            </a:pPr>
            <a:r>
              <a:rPr lang="ca-ES" sz="2000" b="1" noProof="0" dirty="0">
                <a:latin typeface="+mj-lt"/>
                <a:ea typeface="Calibri" pitchFamily="34" charset="-122"/>
                <a:cs typeface="Calibri" pitchFamily="34" charset="-120"/>
              </a:rPr>
              <a:t>adopció</a:t>
            </a:r>
            <a:endParaRPr lang="ca-ES" sz="2000" noProof="0" dirty="0">
              <a:latin typeface="+mj-lt"/>
            </a:endParaRPr>
          </a:p>
        </p:txBody>
      </p:sp>
      <p:sp>
        <p:nvSpPr>
          <p:cNvPr id="6" name="Text 8">
            <a:extLst>
              <a:ext uri="{FF2B5EF4-FFF2-40B4-BE49-F238E27FC236}">
                <a16:creationId xmlns:a16="http://schemas.microsoft.com/office/drawing/2014/main" id="{E5BB7071-89EE-88EF-494C-6441A87BF253}"/>
              </a:ext>
            </a:extLst>
          </p:cNvPr>
          <p:cNvSpPr/>
          <p:nvPr/>
        </p:nvSpPr>
        <p:spPr>
          <a:xfrm>
            <a:off x="925056" y="2397876"/>
            <a:ext cx="3131680" cy="2463311"/>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ca-ES" sz="1200" b="1" noProof="0">
                <a:latin typeface="+mj-lt"/>
                <a:ea typeface="Calibri" pitchFamily="34" charset="-122"/>
                <a:cs typeface="Calibri" pitchFamily="34" charset="-120"/>
              </a:rPr>
              <a:t>Cal alfabetitzar en l’ús IA </a:t>
            </a:r>
            <a:r>
              <a:rPr lang="ca-ES" sz="1200" noProof="0">
                <a:latin typeface="+mj-lt"/>
                <a:ea typeface="Calibri" pitchFamily="34" charset="-122"/>
                <a:cs typeface="Calibri" pitchFamily="34" charset="-120"/>
              </a:rPr>
              <a:t>juristes, metges, pedagogs, sociòlegs, economistes i gestors públics</a:t>
            </a:r>
          </a:p>
          <a:p>
            <a:pPr marL="171450" indent="-171450">
              <a:buFont typeface="Arial" panose="020B0604020202020204" pitchFamily="34" charset="0"/>
              <a:buChar char="•"/>
            </a:pPr>
            <a:endParaRPr lang="ca-ES" sz="1200" noProof="0" dirty="0">
              <a:latin typeface="+mj-lt"/>
              <a:ea typeface="Calibri" pitchFamily="34" charset="-122"/>
              <a:cs typeface="Calibri" pitchFamily="34" charset="-120"/>
            </a:endParaRPr>
          </a:p>
          <a:p>
            <a:pPr marL="171450" indent="-171450">
              <a:buFont typeface="Arial" panose="020B0604020202020204" pitchFamily="34" charset="0"/>
              <a:buChar char="•"/>
            </a:pPr>
            <a:r>
              <a:rPr lang="ca-ES" sz="1200" noProof="0" dirty="0">
                <a:latin typeface="+mj-lt"/>
                <a:ea typeface="Calibri" pitchFamily="34" charset="-122"/>
                <a:cs typeface="Calibri" pitchFamily="34" charset="-120"/>
              </a:rPr>
              <a:t>Tots els </a:t>
            </a:r>
            <a:r>
              <a:rPr lang="ca-ES" sz="1200" b="1" noProof="0" dirty="0">
                <a:latin typeface="+mj-lt"/>
                <a:ea typeface="Calibri" pitchFamily="34" charset="-122"/>
                <a:cs typeface="Calibri" pitchFamily="34" charset="-120"/>
              </a:rPr>
              <a:t>agents de la universitat han d'entendre quan té sentit usar la IA</a:t>
            </a:r>
            <a:r>
              <a:rPr lang="ca-ES" sz="1200" noProof="0" dirty="0">
                <a:latin typeface="+mj-lt"/>
                <a:ea typeface="Calibri" pitchFamily="34" charset="-122"/>
                <a:cs typeface="Calibri" pitchFamily="34" charset="-120"/>
              </a:rPr>
              <a:t>, quins biaixos pot incorporar, i quins límits ètics cal respectar </a:t>
            </a:r>
          </a:p>
          <a:p>
            <a:endParaRPr lang="ca-ES" sz="1400" b="1" noProof="0" dirty="0">
              <a:latin typeface="+mj-lt"/>
              <a:ea typeface="Calibri" pitchFamily="34" charset="-122"/>
              <a:cs typeface="Calibri" pitchFamily="34" charset="-120"/>
            </a:endParaRPr>
          </a:p>
          <a:p>
            <a:r>
              <a:rPr lang="ca-ES" sz="1400" b="1" noProof="0" dirty="0">
                <a:latin typeface="+mj-lt"/>
                <a:ea typeface="Calibri" pitchFamily="34" charset="-122"/>
                <a:cs typeface="Calibri" pitchFamily="34" charset="-120"/>
              </a:rPr>
              <a:t>L’ús actiu i responsable de la  IA és una competència transversal del nostre temps, no una disciplina aïllada</a:t>
            </a:r>
            <a:endParaRPr lang="ca-ES" sz="1400" b="1" noProof="0" dirty="0">
              <a:latin typeface="+mj-lt"/>
            </a:endParaRPr>
          </a:p>
        </p:txBody>
      </p:sp>
      <p:sp>
        <p:nvSpPr>
          <p:cNvPr id="7" name="Shape 9">
            <a:extLst>
              <a:ext uri="{FF2B5EF4-FFF2-40B4-BE49-F238E27FC236}">
                <a16:creationId xmlns:a16="http://schemas.microsoft.com/office/drawing/2014/main" id="{E92DC039-1C05-5F8B-01DE-11FEA5238153}"/>
              </a:ext>
            </a:extLst>
          </p:cNvPr>
          <p:cNvSpPr/>
          <p:nvPr/>
        </p:nvSpPr>
        <p:spPr>
          <a:xfrm>
            <a:off x="4276674" y="1368158"/>
            <a:ext cx="3412573" cy="3766283"/>
          </a:xfrm>
          <a:prstGeom prst="roundRect">
            <a:avLst/>
          </a:prstGeom>
          <a:solidFill>
            <a:srgbClr val="9CBCB9"/>
          </a:solidFill>
          <a:ln w="12700">
            <a:noFill/>
            <a:prstDash val="solid"/>
          </a:ln>
          <a:effectLst>
            <a:outerShdw blurRad="63500" dist="25400" dir="8100000" algn="bl" rotWithShape="0">
              <a:srgbClr val="000000">
                <a:alpha val="7000"/>
              </a:srgbClr>
            </a:outerShdw>
          </a:effectLst>
        </p:spPr>
        <p:txBody>
          <a:bodyPr/>
          <a:lstStyle/>
          <a:p>
            <a:endParaRPr lang="ca-ES" noProof="0">
              <a:latin typeface="+mj-lt"/>
            </a:endParaRPr>
          </a:p>
        </p:txBody>
      </p:sp>
      <p:sp>
        <p:nvSpPr>
          <p:cNvPr id="9" name="Text 11">
            <a:extLst>
              <a:ext uri="{FF2B5EF4-FFF2-40B4-BE49-F238E27FC236}">
                <a16:creationId xmlns:a16="http://schemas.microsoft.com/office/drawing/2014/main" id="{0398D620-FB91-AE12-31FA-5C5B0E17F3CF}"/>
              </a:ext>
            </a:extLst>
          </p:cNvPr>
          <p:cNvSpPr/>
          <p:nvPr/>
        </p:nvSpPr>
        <p:spPr>
          <a:xfrm>
            <a:off x="4568046" y="1558720"/>
            <a:ext cx="2283264" cy="651913"/>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ca-ES" b="1" noProof="0" dirty="0">
                <a:latin typeface="+mj-lt"/>
                <a:ea typeface="Calibri" pitchFamily="34" charset="-122"/>
                <a:cs typeface="Calibri" pitchFamily="34" charset="-120"/>
              </a:rPr>
              <a:t>Recerca i integritat científica</a:t>
            </a:r>
            <a:endParaRPr lang="ca-ES" noProof="0" dirty="0">
              <a:latin typeface="+mj-lt"/>
            </a:endParaRPr>
          </a:p>
        </p:txBody>
      </p:sp>
      <p:sp>
        <p:nvSpPr>
          <p:cNvPr id="10" name="Text 12">
            <a:extLst>
              <a:ext uri="{FF2B5EF4-FFF2-40B4-BE49-F238E27FC236}">
                <a16:creationId xmlns:a16="http://schemas.microsoft.com/office/drawing/2014/main" id="{97E3B80B-B9E5-D8F5-7DD5-D72700312B42}"/>
              </a:ext>
            </a:extLst>
          </p:cNvPr>
          <p:cNvSpPr/>
          <p:nvPr/>
        </p:nvSpPr>
        <p:spPr>
          <a:xfrm>
            <a:off x="4349874" y="2489577"/>
            <a:ext cx="3254585" cy="2333144"/>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ca-ES" sz="1200" noProof="0" dirty="0">
                <a:latin typeface="+mj-lt"/>
                <a:ea typeface="Calibri" pitchFamily="34" charset="-122"/>
                <a:cs typeface="Calibri" pitchFamily="34" charset="-120"/>
              </a:rPr>
              <a:t>La tecnologia </a:t>
            </a:r>
            <a:r>
              <a:rPr lang="ca-ES" sz="1200" b="1" noProof="0" dirty="0">
                <a:latin typeface="+mj-lt"/>
                <a:ea typeface="Calibri" pitchFamily="34" charset="-122"/>
                <a:cs typeface="Calibri" pitchFamily="34" charset="-120"/>
              </a:rPr>
              <a:t>permet analitzar grans volums de dades</a:t>
            </a:r>
            <a:r>
              <a:rPr lang="ca-ES" sz="1200" noProof="0" dirty="0">
                <a:latin typeface="+mj-lt"/>
                <a:ea typeface="Calibri" pitchFamily="34" charset="-122"/>
                <a:cs typeface="Calibri" pitchFamily="34" charset="-120"/>
              </a:rPr>
              <a:t>, accelerar simulacions i obrir noves preguntes científiques</a:t>
            </a:r>
          </a:p>
          <a:p>
            <a:pPr marL="171450" indent="-171450">
              <a:buFont typeface="Arial" panose="020B0604020202020204" pitchFamily="34" charset="0"/>
              <a:buChar char="•"/>
            </a:pPr>
            <a:endParaRPr lang="ca-ES" sz="500" noProof="0" dirty="0">
              <a:latin typeface="+mj-lt"/>
              <a:ea typeface="Calibri" pitchFamily="34" charset="-122"/>
              <a:cs typeface="Calibri" pitchFamily="34" charset="-120"/>
            </a:endParaRPr>
          </a:p>
          <a:p>
            <a:pPr marL="171450" indent="-171450">
              <a:buFont typeface="Arial" panose="020B0604020202020204" pitchFamily="34" charset="0"/>
              <a:buChar char="•"/>
            </a:pPr>
            <a:r>
              <a:rPr lang="ca-ES" sz="1200" noProof="0" dirty="0">
                <a:latin typeface="+mj-lt"/>
                <a:ea typeface="Calibri" pitchFamily="34" charset="-122"/>
                <a:cs typeface="Calibri" pitchFamily="34" charset="-120"/>
              </a:rPr>
              <a:t>Però </a:t>
            </a:r>
            <a:r>
              <a:rPr lang="ca-ES" sz="1200" b="1" noProof="0" dirty="0">
                <a:latin typeface="+mj-lt"/>
                <a:ea typeface="Calibri" pitchFamily="34" charset="-122"/>
                <a:cs typeface="Calibri" pitchFamily="34" charset="-120"/>
              </a:rPr>
              <a:t>requereix traçabilitat i explicabilitat</a:t>
            </a:r>
          </a:p>
          <a:p>
            <a:endParaRPr lang="ca-ES" sz="500" b="1" noProof="0" dirty="0">
              <a:latin typeface="+mj-lt"/>
              <a:ea typeface="Calibri" pitchFamily="34" charset="-122"/>
              <a:cs typeface="Calibri" pitchFamily="34" charset="-120"/>
            </a:endParaRPr>
          </a:p>
          <a:p>
            <a:pPr marL="171450" indent="-171450">
              <a:buFont typeface="Arial" panose="020B0604020202020204" pitchFamily="34" charset="0"/>
              <a:buChar char="•"/>
            </a:pPr>
            <a:r>
              <a:rPr lang="ca-ES" sz="1200" noProof="0" dirty="0">
                <a:latin typeface="+mj-lt"/>
                <a:ea typeface="Calibri" pitchFamily="34" charset="-122"/>
                <a:cs typeface="Calibri" pitchFamily="34" charset="-120"/>
              </a:rPr>
              <a:t>Cal declarar l'ús d'eines d'IA, revisar criteris d'autoria i protocols</a:t>
            </a:r>
          </a:p>
          <a:p>
            <a:endParaRPr lang="ca-ES" sz="1100" noProof="0" dirty="0">
              <a:latin typeface="+mj-lt"/>
              <a:ea typeface="Calibri" pitchFamily="34" charset="-122"/>
              <a:cs typeface="Calibri" pitchFamily="34" charset="-120"/>
            </a:endParaRPr>
          </a:p>
          <a:p>
            <a:r>
              <a:rPr lang="ca-ES" sz="1300" b="1" noProof="0" dirty="0">
                <a:latin typeface="+mj-lt"/>
                <a:cs typeface="Calibri" pitchFamily="34" charset="-120"/>
              </a:rPr>
              <a:t>La IA pot ajudar a formular hipòtesis amb intel·ligència augmentada però no substitueix el rigor científic</a:t>
            </a:r>
          </a:p>
          <a:p>
            <a:endParaRPr lang="ca-ES" sz="1100" b="1" noProof="0" dirty="0">
              <a:latin typeface="+mj-lt"/>
              <a:ea typeface="Calibri" pitchFamily="34" charset="-122"/>
              <a:cs typeface="Calibri" pitchFamily="34" charset="-120"/>
            </a:endParaRPr>
          </a:p>
        </p:txBody>
      </p:sp>
      <p:sp>
        <p:nvSpPr>
          <p:cNvPr id="11" name="Shape 13">
            <a:extLst>
              <a:ext uri="{FF2B5EF4-FFF2-40B4-BE49-F238E27FC236}">
                <a16:creationId xmlns:a16="http://schemas.microsoft.com/office/drawing/2014/main" id="{8F61CCCC-BC26-11FD-E9A0-FE507AE1996C}"/>
              </a:ext>
            </a:extLst>
          </p:cNvPr>
          <p:cNvSpPr/>
          <p:nvPr/>
        </p:nvSpPr>
        <p:spPr>
          <a:xfrm>
            <a:off x="7854371" y="1368158"/>
            <a:ext cx="3412573" cy="3766283"/>
          </a:xfrm>
          <a:prstGeom prst="roundRect">
            <a:avLst/>
          </a:prstGeom>
          <a:solidFill>
            <a:srgbClr val="FF4655">
              <a:alpha val="61961"/>
            </a:srgbClr>
          </a:solidFill>
          <a:ln w="12700">
            <a:noFill/>
            <a:prstDash val="solid"/>
          </a:ln>
          <a:effectLst>
            <a:outerShdw blurRad="63500" dist="25400" dir="8100000" algn="bl" rotWithShape="0">
              <a:srgbClr val="000000">
                <a:alpha val="7000"/>
              </a:srgbClr>
            </a:outerShdw>
          </a:effectLst>
        </p:spPr>
        <p:txBody>
          <a:bodyPr/>
          <a:lstStyle/>
          <a:p>
            <a:endParaRPr lang="ca-ES" noProof="0">
              <a:latin typeface="+mj-lt"/>
            </a:endParaRPr>
          </a:p>
        </p:txBody>
      </p:sp>
      <p:sp>
        <p:nvSpPr>
          <p:cNvPr id="13" name="Text 15">
            <a:extLst>
              <a:ext uri="{FF2B5EF4-FFF2-40B4-BE49-F238E27FC236}">
                <a16:creationId xmlns:a16="http://schemas.microsoft.com/office/drawing/2014/main" id="{37ACDB3C-31D6-2636-7F1E-8AD04C2F34FA}"/>
              </a:ext>
            </a:extLst>
          </p:cNvPr>
          <p:cNvSpPr/>
          <p:nvPr/>
        </p:nvSpPr>
        <p:spPr>
          <a:xfrm>
            <a:off x="8120155" y="1580664"/>
            <a:ext cx="2551186" cy="634661"/>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ca-ES" b="1" noProof="0" dirty="0">
                <a:latin typeface="+mj-lt"/>
                <a:ea typeface="Calibri" pitchFamily="34" charset="-122"/>
                <a:cs typeface="Calibri" pitchFamily="34" charset="-120"/>
              </a:rPr>
              <a:t>Docència, avaluació i pensament crític</a:t>
            </a:r>
            <a:endParaRPr lang="ca-ES" noProof="0" dirty="0">
              <a:latin typeface="+mj-lt"/>
            </a:endParaRPr>
          </a:p>
        </p:txBody>
      </p:sp>
      <p:sp>
        <p:nvSpPr>
          <p:cNvPr id="14" name="Text 16">
            <a:extLst>
              <a:ext uri="{FF2B5EF4-FFF2-40B4-BE49-F238E27FC236}">
                <a16:creationId xmlns:a16="http://schemas.microsoft.com/office/drawing/2014/main" id="{AAF7597B-BF41-7EE8-2A5F-0CBFE6527C16}"/>
              </a:ext>
            </a:extLst>
          </p:cNvPr>
          <p:cNvSpPr/>
          <p:nvPr/>
        </p:nvSpPr>
        <p:spPr>
          <a:xfrm>
            <a:off x="7980619" y="1721783"/>
            <a:ext cx="3137366" cy="2699721"/>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ca-ES" sz="1200" noProof="0" dirty="0">
                <a:latin typeface="+mj-lt"/>
                <a:ea typeface="Calibri" pitchFamily="34" charset="-122"/>
                <a:cs typeface="Calibri" pitchFamily="34" charset="-120"/>
              </a:rPr>
              <a:t>Si una tasca demana reproduir informació, la IA la pot resoldre</a:t>
            </a:r>
          </a:p>
          <a:p>
            <a:pPr marL="171450" indent="-171450">
              <a:buFont typeface="Arial" panose="020B0604020202020204" pitchFamily="34" charset="0"/>
              <a:buChar char="•"/>
            </a:pPr>
            <a:endParaRPr lang="ca-ES" sz="1200" noProof="0" dirty="0">
              <a:latin typeface="+mj-lt"/>
              <a:ea typeface="Calibri" pitchFamily="34" charset="-122"/>
              <a:cs typeface="Calibri" pitchFamily="34" charset="-120"/>
            </a:endParaRPr>
          </a:p>
          <a:p>
            <a:pPr marL="171450" indent="-171450">
              <a:buFont typeface="Arial" panose="020B0604020202020204" pitchFamily="34" charset="0"/>
              <a:buChar char="•"/>
            </a:pPr>
            <a:r>
              <a:rPr lang="ca-ES" sz="1200" noProof="0" dirty="0">
                <a:latin typeface="+mj-lt"/>
                <a:ea typeface="Calibri" pitchFamily="34" charset="-122"/>
                <a:cs typeface="Calibri" pitchFamily="34" charset="-120"/>
              </a:rPr>
              <a:t>Cal </a:t>
            </a:r>
            <a:r>
              <a:rPr lang="ca-ES" sz="1200" b="1" noProof="0" dirty="0">
                <a:latin typeface="+mj-lt"/>
                <a:ea typeface="Calibri" pitchFamily="34" charset="-122"/>
                <a:cs typeface="Calibri" pitchFamily="34" charset="-120"/>
              </a:rPr>
              <a:t>reforçar activitats que avaluïn procés, criteri, pensament propi i defensa argumentada</a:t>
            </a:r>
          </a:p>
          <a:p>
            <a:pPr marL="171450" indent="-171450">
              <a:buFont typeface="Arial" panose="020B0604020202020204" pitchFamily="34" charset="0"/>
              <a:buChar char="•"/>
            </a:pPr>
            <a:endParaRPr lang="ca-ES" sz="1100" noProof="0" dirty="0">
              <a:latin typeface="+mj-lt"/>
              <a:ea typeface="Calibri" pitchFamily="34" charset="-122"/>
              <a:cs typeface="Calibri" pitchFamily="34" charset="-120"/>
            </a:endParaRPr>
          </a:p>
        </p:txBody>
      </p:sp>
      <p:grpSp>
        <p:nvGrpSpPr>
          <p:cNvPr id="19" name="Group 18">
            <a:extLst>
              <a:ext uri="{FF2B5EF4-FFF2-40B4-BE49-F238E27FC236}">
                <a16:creationId xmlns:a16="http://schemas.microsoft.com/office/drawing/2014/main" id="{96846254-2432-2E36-9206-485224465A9F}"/>
              </a:ext>
            </a:extLst>
          </p:cNvPr>
          <p:cNvGrpSpPr/>
          <p:nvPr/>
        </p:nvGrpSpPr>
        <p:grpSpPr>
          <a:xfrm>
            <a:off x="739747" y="5234524"/>
            <a:ext cx="10527197" cy="738664"/>
            <a:chOff x="1706879" y="4666411"/>
            <a:chExt cx="8972527" cy="797129"/>
          </a:xfrm>
        </p:grpSpPr>
        <p:sp>
          <p:nvSpPr>
            <p:cNvPr id="15" name="Shape 17">
              <a:extLst>
                <a:ext uri="{FF2B5EF4-FFF2-40B4-BE49-F238E27FC236}">
                  <a16:creationId xmlns:a16="http://schemas.microsoft.com/office/drawing/2014/main" id="{E8514169-03C6-9DE8-39BE-40DDF4C969DA}"/>
                </a:ext>
              </a:extLst>
            </p:cNvPr>
            <p:cNvSpPr/>
            <p:nvPr/>
          </p:nvSpPr>
          <p:spPr>
            <a:xfrm>
              <a:off x="1706879" y="4666411"/>
              <a:ext cx="8972527" cy="797129"/>
            </a:xfrm>
            <a:prstGeom prst="roundRect">
              <a:avLst/>
            </a:prstGeom>
            <a:solidFill>
              <a:srgbClr val="E4E4E4"/>
            </a:solidFill>
            <a:ln w="12700">
              <a:noFill/>
              <a:prstDash val="solid"/>
            </a:ln>
            <a:effectLst>
              <a:outerShdw blurRad="63500" dist="25400" dir="8100000" algn="bl" rotWithShape="0">
                <a:srgbClr val="000000">
                  <a:alpha val="7000"/>
                </a:srgbClr>
              </a:outerShdw>
            </a:effectLst>
          </p:spPr>
          <p:txBody>
            <a:bodyPr/>
            <a:lstStyle/>
            <a:p>
              <a:endParaRPr lang="ca-ES" noProof="0">
                <a:latin typeface="+mj-lt"/>
              </a:endParaRPr>
            </a:p>
          </p:txBody>
        </p:sp>
        <p:sp>
          <p:nvSpPr>
            <p:cNvPr id="17" name="Text 19">
              <a:extLst>
                <a:ext uri="{FF2B5EF4-FFF2-40B4-BE49-F238E27FC236}">
                  <a16:creationId xmlns:a16="http://schemas.microsoft.com/office/drawing/2014/main" id="{C2C14015-8AE4-A4A5-91C6-E7C7ED8B17B5}"/>
                </a:ext>
              </a:extLst>
            </p:cNvPr>
            <p:cNvSpPr/>
            <p:nvPr/>
          </p:nvSpPr>
          <p:spPr>
            <a:xfrm>
              <a:off x="1844040" y="4777740"/>
              <a:ext cx="2011680" cy="548640"/>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ca-ES" sz="1400" b="1" noProof="0">
                  <a:solidFill>
                    <a:srgbClr val="1E2D3D"/>
                  </a:solidFill>
                  <a:latin typeface="+mj-lt"/>
                  <a:ea typeface="Calibri" pitchFamily="34" charset="-122"/>
                  <a:cs typeface="Calibri" pitchFamily="34" charset="-120"/>
                </a:rPr>
                <a:t>Equitat i bretxa digital:</a:t>
              </a:r>
              <a:endParaRPr lang="ca-ES" sz="1400" noProof="0">
                <a:latin typeface="+mj-lt"/>
              </a:endParaRPr>
            </a:p>
          </p:txBody>
        </p:sp>
        <p:sp>
          <p:nvSpPr>
            <p:cNvPr id="18" name="Text 20">
              <a:extLst>
                <a:ext uri="{FF2B5EF4-FFF2-40B4-BE49-F238E27FC236}">
                  <a16:creationId xmlns:a16="http://schemas.microsoft.com/office/drawing/2014/main" id="{71A10DC1-042F-C8FF-197D-1B05AB7B03A5}"/>
                </a:ext>
              </a:extLst>
            </p:cNvPr>
            <p:cNvSpPr/>
            <p:nvPr/>
          </p:nvSpPr>
          <p:spPr>
            <a:xfrm>
              <a:off x="3883152" y="4750308"/>
              <a:ext cx="6400800" cy="658368"/>
            </a:xfrm>
            <a:prstGeom prst="round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ca-ES" sz="1400" b="1" noProof="0" dirty="0">
                  <a:latin typeface="+mj-lt"/>
                  <a:ea typeface="Calibri" pitchFamily="34" charset="-122"/>
                  <a:cs typeface="Calibri" pitchFamily="34" charset="-120"/>
                </a:rPr>
                <a:t>La IA pot reduir barreres </a:t>
              </a:r>
              <a:r>
                <a:rPr lang="ca-ES" sz="1400" noProof="0" dirty="0">
                  <a:latin typeface="+mj-lt"/>
                  <a:ea typeface="Calibri" pitchFamily="34" charset="-122"/>
                  <a:cs typeface="Calibri" pitchFamily="34" charset="-120"/>
                </a:rPr>
                <a:t>(accessibilitat, personalització, suport divers) però també </a:t>
              </a:r>
              <a:r>
                <a:rPr lang="ca-ES" sz="1400" b="1" noProof="0" dirty="0">
                  <a:latin typeface="+mj-lt"/>
                  <a:ea typeface="Calibri" pitchFamily="34" charset="-122"/>
                  <a:cs typeface="Calibri" pitchFamily="34" charset="-120"/>
                </a:rPr>
                <a:t>ampliar desigualtats</a:t>
              </a:r>
              <a:r>
                <a:rPr lang="ca-ES" sz="1400" noProof="0" dirty="0">
                  <a:latin typeface="+mj-lt"/>
                  <a:ea typeface="Calibri" pitchFamily="34" charset="-122"/>
                  <a:cs typeface="Calibri" pitchFamily="34" charset="-120"/>
                </a:rPr>
                <a:t>. La incorporació de la IA ha de ser una </a:t>
              </a:r>
              <a:r>
                <a:rPr lang="ca-ES" sz="1400" b="1" noProof="0" dirty="0">
                  <a:latin typeface="+mj-lt"/>
                  <a:ea typeface="Calibri" pitchFamily="34" charset="-122"/>
                  <a:cs typeface="Calibri" pitchFamily="34" charset="-120"/>
                </a:rPr>
                <a:t>oportunitat compartida.</a:t>
              </a:r>
              <a:endParaRPr lang="ca-ES" sz="1400" noProof="0" dirty="0">
                <a:latin typeface="+mj-lt"/>
              </a:endParaRPr>
            </a:p>
          </p:txBody>
        </p:sp>
      </p:grpSp>
      <p:pic>
        <p:nvPicPr>
          <p:cNvPr id="23" name="Graphic 22" descr="Artificial Intelligence with solid fill">
            <a:extLst>
              <a:ext uri="{FF2B5EF4-FFF2-40B4-BE49-F238E27FC236}">
                <a16:creationId xmlns:a16="http://schemas.microsoft.com/office/drawing/2014/main" id="{B5D2F9EB-8D75-A45D-8FED-99B9D27F9F8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5406" y="1244288"/>
            <a:ext cx="751330" cy="702857"/>
          </a:xfrm>
          <a:prstGeom prst="rect">
            <a:avLst/>
          </a:prstGeom>
        </p:spPr>
      </p:pic>
      <p:pic>
        <p:nvPicPr>
          <p:cNvPr id="24" name="Graphic 23" descr="Internet with solid fill">
            <a:extLst>
              <a:ext uri="{FF2B5EF4-FFF2-40B4-BE49-F238E27FC236}">
                <a16:creationId xmlns:a16="http://schemas.microsoft.com/office/drawing/2014/main" id="{D51A27BD-A114-A098-8282-D1C9A3A6F0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7346" y="1109885"/>
            <a:ext cx="817705" cy="816487"/>
          </a:xfrm>
          <a:prstGeom prst="rect">
            <a:avLst/>
          </a:prstGeom>
        </p:spPr>
      </p:pic>
      <p:pic>
        <p:nvPicPr>
          <p:cNvPr id="27" name="Image 297" descr=" ">
            <a:extLst>
              <a:ext uri="{FF2B5EF4-FFF2-40B4-BE49-F238E27FC236}">
                <a16:creationId xmlns:a16="http://schemas.microsoft.com/office/drawing/2014/main" id="{C018B81B-32F3-E564-8E09-8C69E6D15C51}"/>
              </a:ext>
            </a:extLst>
          </p:cNvPr>
          <p:cNvPicPr>
            <a:picLocks noChangeAspect="1"/>
          </p:cNvPicPr>
          <p:nvPr/>
        </p:nvPicPr>
        <p:blipFill>
          <a:blip r:embed="rId5"/>
          <a:stretch>
            <a:fillRect/>
          </a:stretch>
        </p:blipFill>
        <p:spPr>
          <a:xfrm>
            <a:off x="11068064" y="4858147"/>
            <a:ext cx="1123936" cy="1338871"/>
          </a:xfrm>
          <a:prstGeom prst="rect">
            <a:avLst/>
          </a:prstGeom>
        </p:spPr>
      </p:pic>
      <p:sp>
        <p:nvSpPr>
          <p:cNvPr id="16" name="CuadroTexto 15">
            <a:extLst>
              <a:ext uri="{FF2B5EF4-FFF2-40B4-BE49-F238E27FC236}">
                <a16:creationId xmlns:a16="http://schemas.microsoft.com/office/drawing/2014/main" id="{7252C2A4-E352-CEC3-7B2F-CEED7C459E0C}"/>
              </a:ext>
            </a:extLst>
          </p:cNvPr>
          <p:cNvSpPr txBox="1"/>
          <p:nvPr/>
        </p:nvSpPr>
        <p:spPr>
          <a:xfrm>
            <a:off x="8178451" y="4103405"/>
            <a:ext cx="2939534" cy="738664"/>
          </a:xfrm>
          <a:prstGeom prst="rect">
            <a:avLst/>
          </a:prstGeom>
          <a:noFill/>
        </p:spPr>
        <p:txBody>
          <a:bodyPr wrap="square">
            <a:spAutoFit/>
          </a:bodyPr>
          <a:lstStyle/>
          <a:p>
            <a:r>
              <a:rPr lang="ca-ES" sz="1400" b="1" noProof="0" dirty="0">
                <a:latin typeface="+mj-lt"/>
                <a:cs typeface="Calibri" pitchFamily="34" charset="-120"/>
              </a:rPr>
              <a:t>“Educar és assumir la responsabilitat del món que construïm”</a:t>
            </a:r>
          </a:p>
        </p:txBody>
      </p:sp>
      <p:sp>
        <p:nvSpPr>
          <p:cNvPr id="22" name="CuadroTexto 21">
            <a:extLst>
              <a:ext uri="{FF2B5EF4-FFF2-40B4-BE49-F238E27FC236}">
                <a16:creationId xmlns:a16="http://schemas.microsoft.com/office/drawing/2014/main" id="{41086944-DC73-DB2C-15BB-CFBD77615090}"/>
              </a:ext>
            </a:extLst>
          </p:cNvPr>
          <p:cNvSpPr txBox="1"/>
          <p:nvPr/>
        </p:nvSpPr>
        <p:spPr>
          <a:xfrm>
            <a:off x="8218944" y="3875075"/>
            <a:ext cx="6096000" cy="261610"/>
          </a:xfrm>
          <a:prstGeom prst="rect">
            <a:avLst/>
          </a:prstGeom>
          <a:noFill/>
        </p:spPr>
        <p:txBody>
          <a:bodyPr wrap="square">
            <a:spAutoFit/>
          </a:bodyPr>
          <a:lstStyle/>
          <a:p>
            <a:r>
              <a:rPr lang="ca-ES" sz="1100" i="1" noProof="0" dirty="0">
                <a:latin typeface="+mj-lt"/>
                <a:ea typeface="Calibri" pitchFamily="34" charset="-122"/>
                <a:cs typeface="Calibri" pitchFamily="34" charset="-120"/>
              </a:rPr>
              <a:t>Hannah Arendt</a:t>
            </a:r>
            <a:endParaRPr lang="ca-ES" sz="1100" noProof="0" dirty="0">
              <a:latin typeface="+mj-lt"/>
            </a:endParaRPr>
          </a:p>
        </p:txBody>
      </p:sp>
      <p:pic>
        <p:nvPicPr>
          <p:cNvPr id="25" name="Graphic 23" descr="Banco con relleno sólido">
            <a:extLst>
              <a:ext uri="{FF2B5EF4-FFF2-40B4-BE49-F238E27FC236}">
                <a16:creationId xmlns:a16="http://schemas.microsoft.com/office/drawing/2014/main" id="{E7BB44CA-6805-3A4A-EA92-26915EB85E6A}"/>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0566673" y="1123588"/>
            <a:ext cx="816487" cy="816487"/>
          </a:xfrm>
          <a:prstGeom prst="rect">
            <a:avLst/>
          </a:prstGeom>
        </p:spPr>
      </p:pic>
    </p:spTree>
    <p:extLst>
      <p:ext uri="{BB962C8B-B14F-4D97-AF65-F5344CB8AC3E}">
        <p14:creationId xmlns:p14="http://schemas.microsoft.com/office/powerpoint/2010/main" val="380099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EEE1-3AB6-E954-BFE9-8E737E06D0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029916-DE5F-45DA-20F3-3EFDEDC7BE95}"/>
              </a:ext>
            </a:extLst>
          </p:cNvPr>
          <p:cNvSpPr>
            <a:spLocks noGrp="1"/>
          </p:cNvSpPr>
          <p:nvPr>
            <p:ph type="title"/>
          </p:nvPr>
        </p:nvSpPr>
        <p:spPr/>
        <p:txBody>
          <a:bodyPr/>
          <a:lstStyle/>
          <a:p>
            <a:r>
              <a:rPr lang="ca-ES" noProof="0" dirty="0">
                <a:latin typeface="Helvetica Neue" panose="02000503000000020004"/>
                <a:ea typeface="+mn-lt"/>
                <a:cs typeface="+mn-lt"/>
                <a:sym typeface="+mn-lt"/>
              </a:rPr>
              <a:t>La universitat com a peça central de l'ecosistema d'IA</a:t>
            </a:r>
          </a:p>
        </p:txBody>
      </p:sp>
      <p:grpSp>
        <p:nvGrpSpPr>
          <p:cNvPr id="4" name="Group 3">
            <a:extLst>
              <a:ext uri="{FF2B5EF4-FFF2-40B4-BE49-F238E27FC236}">
                <a16:creationId xmlns:a16="http://schemas.microsoft.com/office/drawing/2014/main" id="{A997AEE5-30E2-B2EC-0EBB-8DB5018BB7C8}"/>
              </a:ext>
            </a:extLst>
          </p:cNvPr>
          <p:cNvGrpSpPr/>
          <p:nvPr/>
        </p:nvGrpSpPr>
        <p:grpSpPr>
          <a:xfrm>
            <a:off x="698976" y="1308266"/>
            <a:ext cx="11035824" cy="4654643"/>
            <a:chOff x="107028" y="873303"/>
            <a:chExt cx="11035824" cy="4655391"/>
          </a:xfrm>
        </p:grpSpPr>
        <p:sp>
          <p:nvSpPr>
            <p:cNvPr id="8" name="Rectangle: Rounded Corners 7">
              <a:extLst>
                <a:ext uri="{FF2B5EF4-FFF2-40B4-BE49-F238E27FC236}">
                  <a16:creationId xmlns:a16="http://schemas.microsoft.com/office/drawing/2014/main" id="{E1D8AB43-ACEE-E7C9-33D6-3E40ACCD71F5}"/>
                </a:ext>
              </a:extLst>
            </p:cNvPr>
            <p:cNvSpPr/>
            <p:nvPr/>
          </p:nvSpPr>
          <p:spPr>
            <a:xfrm>
              <a:off x="5915697" y="884956"/>
              <a:ext cx="5227155" cy="4643738"/>
            </a:xfrm>
            <a:prstGeom prst="roundRect">
              <a:avLst>
                <a:gd name="adj" fmla="val 3299"/>
              </a:avLst>
            </a:prstGeom>
            <a:solidFill>
              <a:srgbClr val="D7C5FB"/>
            </a:solidFill>
            <a:ln w="19050" cap="flat" cmpd="sng" algn="ctr">
              <a:noFill/>
              <a:prstDash val="solid"/>
              <a:round/>
              <a:headEnd type="oval"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12EA1CF5-5071-F0BB-320D-D687530C320C}"/>
                </a:ext>
              </a:extLst>
            </p:cNvPr>
            <p:cNvSpPr/>
            <p:nvPr/>
          </p:nvSpPr>
          <p:spPr>
            <a:xfrm>
              <a:off x="107028" y="873303"/>
              <a:ext cx="5568494" cy="4655390"/>
            </a:xfrm>
            <a:prstGeom prst="roundRect">
              <a:avLst>
                <a:gd name="adj" fmla="val 3299"/>
              </a:avLst>
            </a:prstGeom>
            <a:solidFill>
              <a:srgbClr val="D2E0DF"/>
            </a:solidFill>
            <a:ln w="19050" cap="flat" cmpd="sng" algn="ctr">
              <a:noFill/>
              <a:prstDash val="solid"/>
              <a:round/>
              <a:headEnd type="oval"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3EE518B4-6557-BBFD-5085-BC4A2BC96A35}"/>
              </a:ext>
            </a:extLst>
          </p:cNvPr>
          <p:cNvGrpSpPr/>
          <p:nvPr/>
        </p:nvGrpSpPr>
        <p:grpSpPr>
          <a:xfrm>
            <a:off x="1452588" y="1420642"/>
            <a:ext cx="9814356" cy="4502049"/>
            <a:chOff x="1123339" y="1036472"/>
            <a:chExt cx="9814356" cy="4502049"/>
          </a:xfrm>
        </p:grpSpPr>
        <p:sp>
          <p:nvSpPr>
            <p:cNvPr id="21" name="Contenidor de text 7">
              <a:extLst>
                <a:ext uri="{FF2B5EF4-FFF2-40B4-BE49-F238E27FC236}">
                  <a16:creationId xmlns:a16="http://schemas.microsoft.com/office/drawing/2014/main" id="{ADB43A99-C4BD-E5F0-1F7A-6500FFEE9D76}"/>
                </a:ext>
              </a:extLst>
            </p:cNvPr>
            <p:cNvSpPr txBox="1">
              <a:spLocks/>
            </p:cNvSpPr>
            <p:nvPr/>
          </p:nvSpPr>
          <p:spPr>
            <a:xfrm>
              <a:off x="1123339" y="2102530"/>
              <a:ext cx="4320000" cy="3262432"/>
            </a:xfrm>
            <a:prstGeom prst="rect">
              <a:avLst/>
            </a:prstGeom>
          </p:spPr>
          <p:txBody>
            <a:bodyPr lIns="0" tIns="0" rIns="0" bIns="0" anchor="t">
              <a:spAutoFit/>
            </a:bodyPr>
            <a:lstStyle>
              <a:lvl1pPr indent="0">
                <a:lnSpc>
                  <a:spcPct val="100000"/>
                </a:lnSpc>
                <a:spcBef>
                  <a:spcPts val="1000"/>
                </a:spcBef>
                <a:buClr>
                  <a:srgbClr val="C00000"/>
                </a:buClr>
                <a:buFontTx/>
                <a:buNone/>
              </a:lvl1pPr>
              <a:lvl2pPr marL="228600" indent="-228600">
                <a:lnSpc>
                  <a:spcPct val="100000"/>
                </a:lnSpc>
                <a:spcBef>
                  <a:spcPts val="500"/>
                </a:spcBef>
                <a:buClr>
                  <a:srgbClr val="C00000"/>
                </a:buClr>
                <a:buFont typeface="Courier New" panose="02070309020205020404" pitchFamily="49" charset="0"/>
                <a:buChar char="o"/>
              </a:lvl2pPr>
              <a:lvl3pPr marL="625475" indent="-228600">
                <a:lnSpc>
                  <a:spcPct val="100000"/>
                </a:lnSpc>
                <a:spcBef>
                  <a:spcPts val="500"/>
                </a:spcBef>
                <a:buClr>
                  <a:srgbClr val="C00000"/>
                </a:buClr>
                <a:buFont typeface="Arial" panose="020B0604020202020204" pitchFamily="34" charset="0"/>
                <a:buChar char="•"/>
                <a:tabLst>
                  <a:tab pos="625475" algn="l"/>
                </a:tabLst>
              </a:lvl3pPr>
              <a:lvl4pPr marL="1600200" indent="-228600">
                <a:lnSpc>
                  <a:spcPct val="100000"/>
                </a:lnSpc>
                <a:spcBef>
                  <a:spcPts val="500"/>
                </a:spcBef>
                <a:buClr>
                  <a:srgbClr val="C00000"/>
                </a:buClr>
                <a:buFont typeface="Arial" panose="020B0604020202020204" pitchFamily="34" charset="0"/>
                <a:buChar char="•"/>
                <a:defRPr sz="1600"/>
              </a:lvl4pPr>
              <a:lvl5pPr marL="2057400" indent="-228600">
                <a:lnSpc>
                  <a:spcPct val="100000"/>
                </a:lnSpc>
                <a:spcBef>
                  <a:spcPts val="500"/>
                </a:spcBef>
                <a:buClr>
                  <a:srgbClr val="C00000"/>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marR="0" lvl="0" indent="-171450" algn="l" defTabSz="914400" rtl="0" eaLnBrk="1" fontAlgn="auto" latinLnBrk="0" hangingPunct="1">
                <a:lnSpc>
                  <a:spcPct val="100000"/>
                </a:lnSpc>
                <a:spcBef>
                  <a:spcPts val="0"/>
                </a:spcBef>
                <a:spcAft>
                  <a:spcPts val="600"/>
                </a:spcAft>
                <a:buClr>
                  <a:srgbClr val="83ABA7"/>
                </a:buClr>
                <a:buSzTx/>
                <a:buFont typeface="Arial" panose="020B0604020202020204" pitchFamily="34" charset="0"/>
                <a:buChar char="•"/>
                <a:tabLst/>
                <a:defRPr/>
              </a:pPr>
              <a:r>
                <a:rPr kumimoji="0" lang="ca-ES" sz="1200" b="0" i="0" u="none" strike="noStrike" kern="1200" cap="none" spc="0" normalizeH="0" baseline="0" noProof="0" dirty="0">
                  <a:ln>
                    <a:noFill/>
                  </a:ln>
                  <a:solidFill>
                    <a:prstClr val="black"/>
                  </a:solidFill>
                  <a:effectLst/>
                  <a:uLnTx/>
                  <a:uFillTx/>
                  <a:latin typeface="Helvetica Neue" panose="02000503000000020004"/>
                  <a:ea typeface="+mn-ea"/>
                  <a:cs typeface="+mn-cs"/>
                </a:rPr>
                <a:t>La IA no pot entrar a les institucions només per </a:t>
              </a:r>
              <a:r>
                <a:rPr kumimoji="0" lang="ca-ES" sz="1200" b="1" i="0" u="none" strike="noStrike" kern="1200" cap="none" spc="0" normalizeH="0" baseline="0" noProof="0" dirty="0">
                  <a:ln>
                    <a:noFill/>
                  </a:ln>
                  <a:solidFill>
                    <a:prstClr val="black"/>
                  </a:solidFill>
                  <a:effectLst/>
                  <a:uLnTx/>
                  <a:uFillTx/>
                  <a:latin typeface="Helvetica Neue" panose="02000503000000020004"/>
                  <a:ea typeface="+mn-ea"/>
                  <a:cs typeface="+mn-cs"/>
                </a:rPr>
                <a:t>iniciatives individuals</a:t>
              </a:r>
              <a:r>
                <a:rPr kumimoji="0" lang="ca-ES" sz="1200" b="0" i="0" u="none" strike="noStrike" kern="1200" cap="none" spc="0" normalizeH="0" baseline="0" noProof="0" dirty="0">
                  <a:ln>
                    <a:noFill/>
                  </a:ln>
                  <a:solidFill>
                    <a:prstClr val="black"/>
                  </a:solidFill>
                  <a:effectLst/>
                  <a:uLnTx/>
                  <a:uFillTx/>
                  <a:latin typeface="Helvetica Neue" panose="02000503000000020004"/>
                  <a:ea typeface="+mn-ea"/>
                  <a:cs typeface="+mn-cs"/>
                </a:rPr>
                <a:t>: cal saber quines eines s’utilitzen, amb quines dades, amb quins proveïdors i sota quines condicions</a:t>
              </a:r>
            </a:p>
            <a:p>
              <a:pPr marL="171450" marR="0" lvl="0" indent="-171450" algn="l" defTabSz="914400" rtl="0" eaLnBrk="1" fontAlgn="auto" latinLnBrk="0" hangingPunct="1">
                <a:lnSpc>
                  <a:spcPct val="100000"/>
                </a:lnSpc>
                <a:spcBef>
                  <a:spcPts val="0"/>
                </a:spcBef>
                <a:spcAft>
                  <a:spcPts val="600"/>
                </a:spcAft>
                <a:buClr>
                  <a:srgbClr val="83ABA7"/>
                </a:buClr>
                <a:buSzTx/>
                <a:buFont typeface="Arial" panose="020B0604020202020204" pitchFamily="34" charset="0"/>
                <a:buChar char="•"/>
                <a:tabLst/>
                <a:defRPr/>
              </a:pPr>
              <a:r>
                <a:rPr kumimoji="0" lang="ca-ES" sz="1200" b="1" i="0" u="none" strike="noStrike" kern="1200" cap="none" spc="0" normalizeH="0" baseline="0" noProof="0" dirty="0">
                  <a:ln>
                    <a:noFill/>
                  </a:ln>
                  <a:solidFill>
                    <a:prstClr val="black"/>
                  </a:solidFill>
                  <a:effectLst/>
                  <a:uLnTx/>
                  <a:uFillTx/>
                  <a:latin typeface="Helvetica Neue" panose="02000503000000020004"/>
                  <a:ea typeface="+mn-ea"/>
                  <a:cs typeface="+mn-cs"/>
                </a:rPr>
                <a:t>Les universitats gestionen dades especialment sensibles </a:t>
              </a:r>
              <a:r>
                <a:rPr kumimoji="0" lang="ca-ES" sz="1200" b="0" i="0" u="none" strike="noStrike" kern="1200" cap="none" spc="0" normalizeH="0" baseline="0" noProof="0" dirty="0">
                  <a:ln>
                    <a:noFill/>
                  </a:ln>
                  <a:solidFill>
                    <a:prstClr val="black"/>
                  </a:solidFill>
                  <a:effectLst/>
                  <a:uLnTx/>
                  <a:uFillTx/>
                  <a:latin typeface="Helvetica Neue" panose="02000503000000020004"/>
                  <a:ea typeface="+mn-ea"/>
                  <a:cs typeface="+mn-cs"/>
                </a:rPr>
                <a:t>(estudiants, recerca, personal i coneixement estratègic), fet que </a:t>
              </a:r>
              <a:r>
                <a:rPr kumimoji="0" lang="ca-ES" sz="1200" b="1" i="0" u="none" strike="noStrike" kern="1200" cap="none" spc="0" normalizeH="0" baseline="0" noProof="0" dirty="0">
                  <a:ln>
                    <a:noFill/>
                  </a:ln>
                  <a:solidFill>
                    <a:prstClr val="black"/>
                  </a:solidFill>
                  <a:effectLst/>
                  <a:uLnTx/>
                  <a:uFillTx/>
                  <a:latin typeface="Helvetica Neue" panose="02000503000000020004"/>
                  <a:ea typeface="+mn-ea"/>
                  <a:cs typeface="+mn-cs"/>
                </a:rPr>
                <a:t>exigeix garantir seguretat, transparència</a:t>
              </a:r>
              <a:r>
                <a:rPr kumimoji="0" lang="ca-ES" sz="1200" b="0" i="0" u="none" strike="noStrike" kern="1200" cap="none" spc="0" normalizeH="0" baseline="0" noProof="0" dirty="0">
                  <a:ln>
                    <a:noFill/>
                  </a:ln>
                  <a:solidFill>
                    <a:prstClr val="black"/>
                  </a:solidFill>
                  <a:effectLst/>
                  <a:uLnTx/>
                  <a:uFillTx/>
                  <a:latin typeface="Helvetica Neue" panose="02000503000000020004"/>
                  <a:ea typeface="+mn-ea"/>
                  <a:cs typeface="+mn-cs"/>
                </a:rPr>
                <a:t>, supervisió humana i rendició de comptes</a:t>
              </a:r>
            </a:p>
            <a:p>
              <a:pPr marL="171450" marR="0" lvl="0" indent="-171450" algn="l" defTabSz="914400" rtl="0" eaLnBrk="1" fontAlgn="auto" latinLnBrk="0" hangingPunct="1">
                <a:lnSpc>
                  <a:spcPct val="100000"/>
                </a:lnSpc>
                <a:spcBef>
                  <a:spcPts val="0"/>
                </a:spcBef>
                <a:spcAft>
                  <a:spcPts val="600"/>
                </a:spcAft>
                <a:buClr>
                  <a:srgbClr val="83ABA7"/>
                </a:buClr>
                <a:buSzTx/>
                <a:buFont typeface="Arial" panose="020B0604020202020204" pitchFamily="34" charset="0"/>
                <a:buChar char="•"/>
                <a:tabLst/>
                <a:defRPr/>
              </a:pPr>
              <a:r>
                <a:rPr kumimoji="0" lang="ca-ES" sz="1200" b="1" i="0" u="none" strike="noStrike" kern="1200" cap="none" spc="0" normalizeH="0" baseline="0" noProof="0" dirty="0">
                  <a:ln>
                    <a:noFill/>
                  </a:ln>
                  <a:solidFill>
                    <a:prstClr val="black"/>
                  </a:solidFill>
                  <a:effectLst/>
                  <a:uLnTx/>
                  <a:uFillTx/>
                  <a:latin typeface="Helvetica Neue" panose="02000503000000020004"/>
                  <a:ea typeface="+mn-ea"/>
                  <a:cs typeface="+mn-cs"/>
                </a:rPr>
                <a:t>Governar la IA no vol dir frenar la innovació</a:t>
              </a:r>
              <a:r>
                <a:rPr kumimoji="0" lang="ca-ES" sz="1200" b="0" i="0" u="none" strike="noStrike" kern="1200" cap="none" spc="0" normalizeH="0" baseline="0" noProof="0" dirty="0">
                  <a:ln>
                    <a:noFill/>
                  </a:ln>
                  <a:solidFill>
                    <a:prstClr val="black"/>
                  </a:solidFill>
                  <a:effectLst/>
                  <a:uLnTx/>
                  <a:uFillTx/>
                  <a:latin typeface="Helvetica Neue" panose="02000503000000020004"/>
                  <a:ea typeface="+mn-ea"/>
                  <a:cs typeface="+mn-cs"/>
                </a:rPr>
                <a:t>, sinó fer-la possible amb confiança, criteri i garanties democràtiques en el seu desplegament</a:t>
              </a:r>
            </a:p>
            <a:p>
              <a:pPr marL="171450" marR="0" lvl="0" indent="-171450" algn="l" defTabSz="914400" rtl="0" eaLnBrk="1" fontAlgn="auto" latinLnBrk="0" hangingPunct="1">
                <a:lnSpc>
                  <a:spcPct val="100000"/>
                </a:lnSpc>
                <a:spcBef>
                  <a:spcPts val="0"/>
                </a:spcBef>
                <a:spcAft>
                  <a:spcPts val="600"/>
                </a:spcAft>
                <a:buClr>
                  <a:srgbClr val="83ABA7"/>
                </a:buClr>
                <a:buSzTx/>
                <a:buFont typeface="Arial" panose="020B0604020202020204" pitchFamily="34" charset="0"/>
                <a:buChar char="•"/>
                <a:tabLst/>
                <a:defRPr/>
              </a:pPr>
              <a:r>
                <a:rPr kumimoji="0" lang="ca-ES" sz="1200" b="0" i="0" u="none" strike="noStrike" kern="1200" cap="none" spc="0" normalizeH="0" baseline="0" noProof="0" dirty="0">
                  <a:ln>
                    <a:noFill/>
                  </a:ln>
                  <a:solidFill>
                    <a:prstClr val="black"/>
                  </a:solidFill>
                  <a:effectLst/>
                  <a:uLnTx/>
                  <a:uFillTx/>
                  <a:latin typeface="Helvetica Neue" panose="02000503000000020004"/>
                  <a:ea typeface="+mn-ea"/>
                  <a:cs typeface="+mn-cs"/>
                </a:rPr>
                <a:t>La qualitat universitària del futur haurà d’incorporar noves preguntes: </a:t>
              </a:r>
              <a:r>
                <a:rPr kumimoji="0" lang="ca-ES" sz="1200" b="1" i="0" u="none" strike="noStrike" kern="1200" cap="none" spc="0" normalizeH="0" baseline="0" noProof="0" dirty="0">
                  <a:ln>
                    <a:noFill/>
                  </a:ln>
                  <a:solidFill>
                    <a:prstClr val="black"/>
                  </a:solidFill>
                  <a:effectLst/>
                  <a:uLnTx/>
                  <a:uFillTx/>
                  <a:latin typeface="Helvetica Neue" panose="02000503000000020004"/>
                  <a:ea typeface="+mn-ea"/>
                  <a:cs typeface="+mn-cs"/>
                </a:rPr>
                <a:t>com s’utilitza la IA, amb quines evidències, quin impacte té sobre l’aprenentatge i amb quin grau de supervisió humana</a:t>
              </a:r>
            </a:p>
            <a:p>
              <a:pPr marL="171450" marR="0" lvl="0" indent="-171450" algn="l" defTabSz="914400" rtl="0" eaLnBrk="1" fontAlgn="auto" latinLnBrk="0" hangingPunct="1">
                <a:lnSpc>
                  <a:spcPct val="100000"/>
                </a:lnSpc>
                <a:spcBef>
                  <a:spcPts val="0"/>
                </a:spcBef>
                <a:spcAft>
                  <a:spcPts val="600"/>
                </a:spcAft>
                <a:buClr>
                  <a:srgbClr val="83ABA7"/>
                </a:buClr>
                <a:buSzTx/>
                <a:buFont typeface="Arial" panose="020B0604020202020204" pitchFamily="34" charset="0"/>
                <a:buChar char="•"/>
                <a:tabLst/>
                <a:defRPr/>
              </a:pPr>
              <a:r>
                <a:rPr kumimoji="0" lang="ca-ES" sz="1200" i="0" u="none" strike="noStrike" kern="1200" cap="none" spc="0" normalizeH="0" baseline="0" noProof="0" dirty="0">
                  <a:ln>
                    <a:noFill/>
                  </a:ln>
                  <a:solidFill>
                    <a:prstClr val="black"/>
                  </a:solidFill>
                  <a:effectLst/>
                  <a:uLnTx/>
                  <a:uFillTx/>
                  <a:latin typeface="Helvetica Neue" panose="02000503000000020004"/>
                  <a:ea typeface="+mn-ea"/>
                  <a:cs typeface="+mn-cs"/>
                </a:rPr>
                <a:t>Els organismes d’avaluació com </a:t>
              </a:r>
              <a:r>
                <a:rPr kumimoji="0" lang="ca-ES" sz="1200" b="1" i="0" u="none" strike="noStrike" kern="1200" cap="none" spc="0" normalizeH="0" baseline="0" noProof="0" dirty="0">
                  <a:ln>
                    <a:noFill/>
                  </a:ln>
                  <a:solidFill>
                    <a:prstClr val="black"/>
                  </a:solidFill>
                  <a:effectLst/>
                  <a:uLnTx/>
                  <a:uFillTx/>
                  <a:latin typeface="Helvetica Neue" panose="02000503000000020004"/>
                  <a:ea typeface="+mn-ea"/>
                  <a:cs typeface="+mn-cs"/>
                </a:rPr>
                <a:t>AQU hauran d’incorporar criteris sobre l’ús de la IA en la qualitat universitària</a:t>
              </a:r>
            </a:p>
          </p:txBody>
        </p:sp>
        <p:sp>
          <p:nvSpPr>
            <p:cNvPr id="22" name="Contenidor de text 7">
              <a:extLst>
                <a:ext uri="{FF2B5EF4-FFF2-40B4-BE49-F238E27FC236}">
                  <a16:creationId xmlns:a16="http://schemas.microsoft.com/office/drawing/2014/main" id="{54151DE9-B75C-FDC8-2645-4E50911B9D75}"/>
                </a:ext>
              </a:extLst>
            </p:cNvPr>
            <p:cNvSpPr txBox="1">
              <a:spLocks/>
            </p:cNvSpPr>
            <p:nvPr/>
          </p:nvSpPr>
          <p:spPr>
            <a:xfrm>
              <a:off x="6617695" y="1906758"/>
              <a:ext cx="4320000" cy="3631763"/>
            </a:xfrm>
            <a:prstGeom prst="rect">
              <a:avLst/>
            </a:prstGeom>
          </p:spPr>
          <p:txBody>
            <a:bodyPr lIns="0" tIns="0" rIns="0" bIns="0" anchor="t">
              <a:spAutoFit/>
            </a:bodyPr>
            <a:lstStyle>
              <a:lvl1pPr indent="0">
                <a:lnSpc>
                  <a:spcPct val="100000"/>
                </a:lnSpc>
                <a:spcBef>
                  <a:spcPts val="1000"/>
                </a:spcBef>
                <a:buClr>
                  <a:srgbClr val="C00000"/>
                </a:buClr>
                <a:buFontTx/>
                <a:buNone/>
              </a:lvl1pPr>
              <a:lvl2pPr marL="228600" indent="-228600">
                <a:lnSpc>
                  <a:spcPct val="100000"/>
                </a:lnSpc>
                <a:spcBef>
                  <a:spcPts val="500"/>
                </a:spcBef>
                <a:buClr>
                  <a:srgbClr val="C00000"/>
                </a:buClr>
                <a:buFont typeface="Courier New" panose="02070309020205020404" pitchFamily="49" charset="0"/>
                <a:buChar char="o"/>
              </a:lvl2pPr>
              <a:lvl3pPr marL="625475" indent="-228600">
                <a:lnSpc>
                  <a:spcPct val="100000"/>
                </a:lnSpc>
                <a:spcBef>
                  <a:spcPts val="500"/>
                </a:spcBef>
                <a:buClr>
                  <a:srgbClr val="C00000"/>
                </a:buClr>
                <a:buFont typeface="Arial" panose="020B0604020202020204" pitchFamily="34" charset="0"/>
                <a:buChar char="•"/>
                <a:tabLst>
                  <a:tab pos="625475" algn="l"/>
                </a:tabLst>
              </a:lvl3pPr>
              <a:lvl4pPr marL="1600200" indent="-228600">
                <a:lnSpc>
                  <a:spcPct val="100000"/>
                </a:lnSpc>
                <a:spcBef>
                  <a:spcPts val="500"/>
                </a:spcBef>
                <a:buClr>
                  <a:srgbClr val="C00000"/>
                </a:buClr>
                <a:buFont typeface="Arial" panose="020B0604020202020204" pitchFamily="34" charset="0"/>
                <a:buChar char="•"/>
                <a:defRPr sz="1600"/>
              </a:lvl4pPr>
              <a:lvl5pPr marL="2057400" indent="-228600">
                <a:lnSpc>
                  <a:spcPct val="100000"/>
                </a:lnSpc>
                <a:spcBef>
                  <a:spcPts val="500"/>
                </a:spcBef>
                <a:buClr>
                  <a:srgbClr val="C00000"/>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marR="0" lvl="0" indent="-171450" algn="l" defTabSz="914400" rtl="0" eaLnBrk="1" fontAlgn="auto" latinLnBrk="0" hangingPunct="1">
                <a:lnSpc>
                  <a:spcPct val="100000"/>
                </a:lnSpc>
                <a:spcBef>
                  <a:spcPts val="0"/>
                </a:spcBef>
                <a:spcAft>
                  <a:spcPts val="600"/>
                </a:spcAft>
                <a:buClr>
                  <a:srgbClr val="D1BDFB"/>
                </a:buClr>
                <a:buSzTx/>
                <a:buFont typeface="Arial" panose="020B0604020202020204" pitchFamily="34" charset="0"/>
                <a:buChar char="•"/>
                <a:tabLst/>
                <a:defRPr/>
              </a:pP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El sector públic i les universitats han de ser exemplars: no es pot exigir un ús responsable de la IA a la societat sense aplicar criteris clars de </a:t>
              </a:r>
              <a:r>
                <a:rPr kumimoji="0" lang="ca-ES" sz="1200" b="1" i="0" strike="noStrike" kern="1200" cap="none" spc="0" normalizeH="0" baseline="0" noProof="0" dirty="0">
                  <a:ln>
                    <a:noFill/>
                  </a:ln>
                  <a:solidFill>
                    <a:prstClr val="black"/>
                  </a:solidFill>
                  <a:effectLst/>
                  <a:uLnTx/>
                  <a:uFillTx/>
                  <a:latin typeface="Helvetica Neue" panose="02000503000000020004"/>
                  <a:ea typeface="+mn-ea"/>
                  <a:cs typeface="+mn-cs"/>
                </a:rPr>
                <a:t>transparència</a:t>
              </a: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 </a:t>
              </a:r>
              <a:r>
                <a:rPr kumimoji="0" lang="ca-ES" sz="1200" b="1" i="0" strike="noStrike" kern="1200" cap="none" spc="0" normalizeH="0" baseline="0" noProof="0" dirty="0">
                  <a:ln>
                    <a:noFill/>
                  </a:ln>
                  <a:solidFill>
                    <a:prstClr val="black"/>
                  </a:solidFill>
                  <a:effectLst/>
                  <a:uLnTx/>
                  <a:uFillTx/>
                  <a:latin typeface="Helvetica Neue" panose="02000503000000020004"/>
                  <a:ea typeface="+mn-ea"/>
                  <a:cs typeface="+mn-cs"/>
                </a:rPr>
                <a:t>supervisió</a:t>
              </a: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 i </a:t>
              </a:r>
              <a:r>
                <a:rPr kumimoji="0" lang="ca-ES" sz="1200" b="1" i="0" strike="noStrike" kern="1200" cap="none" spc="0" normalizeH="0" baseline="0" noProof="0" dirty="0">
                  <a:ln>
                    <a:noFill/>
                  </a:ln>
                  <a:solidFill>
                    <a:prstClr val="black"/>
                  </a:solidFill>
                  <a:effectLst/>
                  <a:uLnTx/>
                  <a:uFillTx/>
                  <a:latin typeface="Helvetica Neue" panose="02000503000000020004"/>
                  <a:ea typeface="+mn-ea"/>
                  <a:cs typeface="+mn-cs"/>
                </a:rPr>
                <a:t>rendició</a:t>
              </a: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 de comptes a nivell institucional</a:t>
              </a:r>
            </a:p>
            <a:p>
              <a:pPr marL="171450" marR="0" lvl="0" indent="-171450" algn="l" defTabSz="914400" rtl="0" eaLnBrk="1" fontAlgn="auto" latinLnBrk="0" hangingPunct="1">
                <a:lnSpc>
                  <a:spcPct val="100000"/>
                </a:lnSpc>
                <a:spcBef>
                  <a:spcPts val="0"/>
                </a:spcBef>
                <a:spcAft>
                  <a:spcPts val="600"/>
                </a:spcAft>
                <a:buClr>
                  <a:srgbClr val="D1BDFB"/>
                </a:buClr>
                <a:buSzTx/>
                <a:buFont typeface="Arial" panose="020B0604020202020204" pitchFamily="34" charset="0"/>
                <a:buChar char="•"/>
                <a:tabLst/>
                <a:defRPr/>
              </a:pP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La </a:t>
              </a:r>
              <a:r>
                <a:rPr kumimoji="0" lang="ca-ES" sz="1200" b="1" i="0" strike="noStrike" kern="1200" cap="none" spc="0" normalizeH="0" baseline="0" noProof="0" dirty="0">
                  <a:ln>
                    <a:noFill/>
                  </a:ln>
                  <a:solidFill>
                    <a:prstClr val="black"/>
                  </a:solidFill>
                  <a:effectLst/>
                  <a:uLnTx/>
                  <a:uFillTx/>
                  <a:latin typeface="Helvetica Neue" panose="02000503000000020004"/>
                  <a:ea typeface="+mn-ea"/>
                  <a:cs typeface="+mn-cs"/>
                </a:rPr>
                <a:t>IA ha d’estar sempre al servei del criteri humà </a:t>
              </a: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i de l’interès general, evitant convertir-se en una “caixa negra” que prengui decisions sense control ni comprensió</a:t>
              </a:r>
            </a:p>
            <a:p>
              <a:pPr marL="171450" marR="0" lvl="0" indent="-171450" algn="l" defTabSz="914400" rtl="0" eaLnBrk="1" fontAlgn="auto" latinLnBrk="0" hangingPunct="1">
                <a:lnSpc>
                  <a:spcPct val="100000"/>
                </a:lnSpc>
                <a:spcBef>
                  <a:spcPts val="0"/>
                </a:spcBef>
                <a:spcAft>
                  <a:spcPts val="600"/>
                </a:spcAft>
                <a:buClr>
                  <a:srgbClr val="D1BDFB"/>
                </a:buClr>
                <a:buSzTx/>
                <a:buFont typeface="Arial" panose="020B0604020202020204" pitchFamily="34" charset="0"/>
                <a:buChar char="•"/>
                <a:tabLst/>
                <a:defRPr/>
              </a:pPr>
              <a:r>
                <a:rPr kumimoji="0" lang="ca-ES" sz="1200" b="1" i="0" strike="noStrike" kern="1200" cap="none" spc="0" normalizeH="0" baseline="0" noProof="0" dirty="0">
                  <a:ln>
                    <a:noFill/>
                  </a:ln>
                  <a:solidFill>
                    <a:prstClr val="black"/>
                  </a:solidFill>
                  <a:effectLst/>
                  <a:uLnTx/>
                  <a:uFillTx/>
                  <a:latin typeface="Helvetica Neue" panose="02000503000000020004"/>
                  <a:ea typeface="+mn-ea"/>
                  <a:cs typeface="+mn-cs"/>
                </a:rPr>
                <a:t>La IA és també un espai de sobirania lingüística</a:t>
              </a: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 el català ha d’estar present en els models, en les eines educatives i en els serveis públics basats en IA</a:t>
              </a:r>
            </a:p>
            <a:p>
              <a:pPr marL="171450" marR="0" lvl="0" indent="-171450" algn="l" defTabSz="914400" rtl="0" eaLnBrk="1" fontAlgn="auto" latinLnBrk="0" hangingPunct="1">
                <a:lnSpc>
                  <a:spcPct val="100000"/>
                </a:lnSpc>
                <a:spcBef>
                  <a:spcPts val="0"/>
                </a:spcBef>
                <a:spcAft>
                  <a:spcPts val="600"/>
                </a:spcAft>
                <a:buClr>
                  <a:srgbClr val="D1BDFB"/>
                </a:buClr>
                <a:buSzTx/>
                <a:buFont typeface="Arial" panose="020B0604020202020204" pitchFamily="34" charset="0"/>
                <a:buChar char="•"/>
                <a:tabLst/>
                <a:defRPr/>
              </a:pP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Les universitats tenen </a:t>
              </a:r>
              <a:r>
                <a:rPr kumimoji="0" lang="ca-ES" sz="1200" b="1" i="0" strike="noStrike" kern="1200" cap="none" spc="0" normalizeH="0" baseline="0" noProof="0" dirty="0">
                  <a:ln>
                    <a:noFill/>
                  </a:ln>
                  <a:solidFill>
                    <a:prstClr val="black"/>
                  </a:solidFill>
                  <a:effectLst/>
                  <a:uLnTx/>
                  <a:uFillTx/>
                  <a:latin typeface="Helvetica Neue" panose="02000503000000020004"/>
                  <a:ea typeface="+mn-ea"/>
                  <a:cs typeface="+mn-cs"/>
                </a:rPr>
                <a:t>un paper clau en la generació de recursos</a:t>
              </a:r>
              <a:r>
                <a:rPr kumimoji="0" lang="ca-ES" sz="1200" i="0" strike="noStrike" kern="1200" cap="none" spc="0" normalizeH="0" baseline="0" noProof="0" dirty="0">
                  <a:ln>
                    <a:noFill/>
                  </a:ln>
                  <a:solidFill>
                    <a:prstClr val="black"/>
                  </a:solidFill>
                  <a:effectLst/>
                  <a:uLnTx/>
                  <a:uFillTx/>
                  <a:latin typeface="Helvetica Neue" panose="02000503000000020004"/>
                  <a:ea typeface="+mn-ea"/>
                  <a:cs typeface="+mn-cs"/>
                </a:rPr>
                <a:t>, l’impuls de la recerca i l’exigència de qualitat lingüística, garantint que la innovació tecnològica reforci la diversitat cultural i no contribueixi a homogeneïtzar el coneixement</a:t>
              </a:r>
            </a:p>
            <a:p>
              <a:pPr marL="171450" marR="0" lvl="0" indent="-171450" algn="l" defTabSz="914400" rtl="0" eaLnBrk="1" fontAlgn="auto" latinLnBrk="0" hangingPunct="1">
                <a:lnSpc>
                  <a:spcPct val="100000"/>
                </a:lnSpc>
                <a:spcBef>
                  <a:spcPts val="0"/>
                </a:spcBef>
                <a:spcAft>
                  <a:spcPts val="600"/>
                </a:spcAft>
                <a:buClr>
                  <a:srgbClr val="D1BDFB"/>
                </a:buClr>
                <a:buSzTx/>
                <a:buFont typeface="Arial" panose="020B0604020202020204" pitchFamily="34" charset="0"/>
                <a:buChar char="•"/>
                <a:tabLst/>
                <a:defRPr/>
              </a:pPr>
              <a:r>
                <a:rPr kumimoji="0" lang="ca-ES" sz="1200" b="1" i="0" strike="noStrike" kern="1200" cap="none" spc="0" normalizeH="0" baseline="0" noProof="0" dirty="0">
                  <a:ln>
                    <a:noFill/>
                  </a:ln>
                  <a:solidFill>
                    <a:prstClr val="black"/>
                  </a:solidFill>
                  <a:effectLst/>
                  <a:uLnTx/>
                  <a:uFillTx/>
                  <a:latin typeface="Helvetica Neue" panose="02000503000000020004"/>
                  <a:ea typeface="+mn-ea"/>
                  <a:cs typeface="+mn-cs"/>
                </a:rPr>
                <a:t>L’ús responsable de la IA  és una responsabilitat compartida entre institucions, professorat, estudiants i administració</a:t>
              </a:r>
            </a:p>
          </p:txBody>
        </p:sp>
        <p:grpSp>
          <p:nvGrpSpPr>
            <p:cNvPr id="25" name="Group 24">
              <a:extLst>
                <a:ext uri="{FF2B5EF4-FFF2-40B4-BE49-F238E27FC236}">
                  <a16:creationId xmlns:a16="http://schemas.microsoft.com/office/drawing/2014/main" id="{0C47EC7C-8E48-7EC0-61DB-858B7BA2B32C}"/>
                </a:ext>
              </a:extLst>
            </p:cNvPr>
            <p:cNvGrpSpPr/>
            <p:nvPr/>
          </p:nvGrpSpPr>
          <p:grpSpPr>
            <a:xfrm>
              <a:off x="1127391" y="1036472"/>
              <a:ext cx="3799978" cy="811908"/>
              <a:chOff x="1076945" y="1036472"/>
              <a:chExt cx="3799978" cy="811908"/>
            </a:xfrm>
          </p:grpSpPr>
          <p:pic>
            <p:nvPicPr>
              <p:cNvPr id="34" name="Graphic 33">
                <a:extLst>
                  <a:ext uri="{FF2B5EF4-FFF2-40B4-BE49-F238E27FC236}">
                    <a16:creationId xmlns:a16="http://schemas.microsoft.com/office/drawing/2014/main" id="{3278D9BC-D858-71B5-9DA6-1D29688589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6945" y="1036472"/>
                <a:ext cx="3799978" cy="811908"/>
              </a:xfrm>
              <a:prstGeom prst="rect">
                <a:avLst/>
              </a:prstGeom>
            </p:spPr>
          </p:pic>
          <p:sp>
            <p:nvSpPr>
              <p:cNvPr id="35" name="Título 1">
                <a:extLst>
                  <a:ext uri="{FF2B5EF4-FFF2-40B4-BE49-F238E27FC236}">
                    <a16:creationId xmlns:a16="http://schemas.microsoft.com/office/drawing/2014/main" id="{12AE26F3-4FC4-F8B7-F15B-896A3E2B3D67}"/>
                  </a:ext>
                </a:extLst>
              </p:cNvPr>
              <p:cNvSpPr txBox="1">
                <a:spLocks/>
              </p:cNvSpPr>
              <p:nvPr/>
            </p:nvSpPr>
            <p:spPr>
              <a:xfrm>
                <a:off x="2003730" y="1159880"/>
                <a:ext cx="2458326" cy="649614"/>
              </a:xfrm>
              <a:prstGeom prst="rect">
                <a:avLst/>
              </a:prstGeom>
            </p:spPr>
            <p:txBody>
              <a:bodyPr lIns="0" tIns="0" rIns="0" bIns="0" anchor="t"/>
              <a:lstStyle>
                <a:lvl1pPr algn="l" defTabSz="914400" rtl="0" eaLnBrk="1" latinLnBrk="0" hangingPunct="1">
                  <a:lnSpc>
                    <a:spcPct val="90000"/>
                  </a:lnSpc>
                  <a:spcBef>
                    <a:spcPct val="0"/>
                  </a:spcBef>
                  <a:buNone/>
                  <a:defRPr sz="2800" b="1" i="0" kern="1200">
                    <a:solidFill>
                      <a:schemeClr val="tx1"/>
                    </a:solidFill>
                    <a:latin typeface="NeueHaasGroteskText Pro" panose="020B0504020202020204" pitchFamily="34" charset="77"/>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ca-ES" sz="1800" b="1" i="0" u="none" strike="noStrike" kern="1200" cap="none" spc="0" normalizeH="0" baseline="0" noProof="0">
                    <a:ln>
                      <a:noFill/>
                    </a:ln>
                    <a:solidFill>
                      <a:prstClr val="black"/>
                    </a:solidFill>
                    <a:effectLst/>
                    <a:uLnTx/>
                    <a:uFillTx/>
                    <a:latin typeface="Helvetica Neue" panose="02000503000000020004"/>
                    <a:ea typeface="+mj-ea"/>
                    <a:cs typeface="+mj-cs"/>
                  </a:rPr>
                  <a:t>Governança de la IA a les universitats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ca-ES" sz="1800" b="1" i="0" u="none" strike="noStrike" kern="1200" cap="none" spc="0" normalizeH="0" baseline="0" noProof="0">
                  <a:ln>
                    <a:noFill/>
                  </a:ln>
                  <a:solidFill>
                    <a:prstClr val="black"/>
                  </a:solidFill>
                  <a:effectLst/>
                  <a:uLnTx/>
                  <a:uFillTx/>
                  <a:latin typeface="Helvetica Neue" panose="02000503000000020004"/>
                  <a:ea typeface="+mj-ea"/>
                  <a:cs typeface="+mj-cs"/>
                </a:endParaRPr>
              </a:p>
            </p:txBody>
          </p:sp>
        </p:grpSp>
      </p:grpSp>
      <p:pic>
        <p:nvPicPr>
          <p:cNvPr id="49" name="Graphic 48" descr="Books on shelf with solid fill">
            <a:extLst>
              <a:ext uri="{FF2B5EF4-FFF2-40B4-BE49-F238E27FC236}">
                <a16:creationId xmlns:a16="http://schemas.microsoft.com/office/drawing/2014/main" id="{A5224656-270E-799D-E0B0-044C4BEA90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96815" y="1623256"/>
            <a:ext cx="406679" cy="406679"/>
          </a:xfrm>
          <a:prstGeom prst="rect">
            <a:avLst/>
          </a:prstGeom>
        </p:spPr>
      </p:pic>
      <p:sp>
        <p:nvSpPr>
          <p:cNvPr id="2" name="Rectangle: Rounded Corners 38">
            <a:extLst>
              <a:ext uri="{FF2B5EF4-FFF2-40B4-BE49-F238E27FC236}">
                <a16:creationId xmlns:a16="http://schemas.microsoft.com/office/drawing/2014/main" id="{9910C0E5-6E30-F887-70E3-8195DEBED00F}"/>
              </a:ext>
            </a:extLst>
          </p:cNvPr>
          <p:cNvSpPr/>
          <p:nvPr/>
        </p:nvSpPr>
        <p:spPr>
          <a:xfrm>
            <a:off x="7020181" y="1420642"/>
            <a:ext cx="3777644" cy="787739"/>
          </a:xfrm>
          <a:prstGeom prst="roundRect">
            <a:avLst>
              <a:gd name="adj" fmla="val 50000"/>
            </a:avLst>
          </a:prstGeom>
          <a:solidFill>
            <a:srgbClr val="FFFFFF"/>
          </a:solidFill>
          <a:ln w="24044" cap="flat">
            <a:solidFill>
              <a:srgbClr val="000000"/>
            </a:solidFill>
            <a:prstDash val="solid"/>
            <a:miter/>
          </a:ln>
        </p:spPr>
        <p:txBody>
          <a:bodyPr/>
          <a:lstStyle/>
          <a:p>
            <a:endParaRPr lang="ca-ES" noProof="0"/>
          </a:p>
        </p:txBody>
      </p:sp>
      <p:sp>
        <p:nvSpPr>
          <p:cNvPr id="5" name="Rectangle: Rounded Corners 39">
            <a:extLst>
              <a:ext uri="{FF2B5EF4-FFF2-40B4-BE49-F238E27FC236}">
                <a16:creationId xmlns:a16="http://schemas.microsoft.com/office/drawing/2014/main" id="{3C748C35-5E53-65E8-B0DE-35FFFE82FD3F}"/>
              </a:ext>
            </a:extLst>
          </p:cNvPr>
          <p:cNvSpPr/>
          <p:nvPr/>
        </p:nvSpPr>
        <p:spPr>
          <a:xfrm>
            <a:off x="7109959" y="1516297"/>
            <a:ext cx="634427" cy="596431"/>
          </a:xfrm>
          <a:prstGeom prst="roundRect">
            <a:avLst>
              <a:gd name="adj" fmla="val 50000"/>
            </a:avLst>
          </a:prstGeom>
          <a:solidFill>
            <a:srgbClr val="D7C5FB"/>
          </a:solidFill>
          <a:ln w="24044" cap="flat">
            <a:solidFill>
              <a:srgbClr val="000000"/>
            </a:solidFill>
            <a:prstDash val="solid"/>
            <a:miter/>
          </a:ln>
        </p:spPr>
        <p:txBody>
          <a:bodyPr/>
          <a:lstStyle/>
          <a:p>
            <a:endParaRPr lang="ca-ES" noProof="0"/>
          </a:p>
        </p:txBody>
      </p:sp>
      <p:sp>
        <p:nvSpPr>
          <p:cNvPr id="6" name="Título 1">
            <a:extLst>
              <a:ext uri="{FF2B5EF4-FFF2-40B4-BE49-F238E27FC236}">
                <a16:creationId xmlns:a16="http://schemas.microsoft.com/office/drawing/2014/main" id="{5A59C0B6-4C58-BAB4-DBF4-F8D18F25E82B}"/>
              </a:ext>
            </a:extLst>
          </p:cNvPr>
          <p:cNvSpPr txBox="1">
            <a:spLocks/>
          </p:cNvSpPr>
          <p:nvPr/>
        </p:nvSpPr>
        <p:spPr>
          <a:xfrm>
            <a:off x="7848257" y="1536046"/>
            <a:ext cx="2458326" cy="649614"/>
          </a:xfrm>
          <a:prstGeom prst="rect">
            <a:avLst/>
          </a:prstGeom>
        </p:spPr>
        <p:txBody>
          <a:bodyPr lIns="0" tIns="0" rIns="0" bIns="0" anchor="t"/>
          <a:lstStyle>
            <a:lvl1pPr algn="l" defTabSz="914400" rtl="0" eaLnBrk="1" latinLnBrk="0" hangingPunct="1">
              <a:lnSpc>
                <a:spcPct val="90000"/>
              </a:lnSpc>
              <a:spcBef>
                <a:spcPct val="0"/>
              </a:spcBef>
              <a:buNone/>
              <a:defRPr sz="2800" b="1" i="0" kern="1200">
                <a:solidFill>
                  <a:schemeClr val="tx1"/>
                </a:solidFill>
                <a:latin typeface="NeueHaasGroteskText Pro" panose="020B0504020202020204" pitchFamily="34" charset="77"/>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Helvetica Neue" panose="02000503000000020004"/>
                <a:ea typeface="+mj-ea"/>
                <a:cs typeface="+mj-cs"/>
              </a:rPr>
              <a:t>Ètica, exemplaritat institucional i llengua</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ca-ES" sz="1800" b="1" i="0" u="none" strike="noStrike" kern="1200" cap="none" spc="0" normalizeH="0" baseline="0" noProof="0" dirty="0">
              <a:ln>
                <a:noFill/>
              </a:ln>
              <a:solidFill>
                <a:prstClr val="black"/>
              </a:solidFill>
              <a:effectLst/>
              <a:uLnTx/>
              <a:uFillTx/>
              <a:latin typeface="Helvetica Neue" panose="02000503000000020004"/>
              <a:ea typeface="+mj-ea"/>
              <a:cs typeface="+mj-cs"/>
            </a:endParaRPr>
          </a:p>
        </p:txBody>
      </p:sp>
      <p:pic>
        <p:nvPicPr>
          <p:cNvPr id="7" name="Graphic 46" descr="Brain with solid fill">
            <a:extLst>
              <a:ext uri="{FF2B5EF4-FFF2-40B4-BE49-F238E27FC236}">
                <a16:creationId xmlns:a16="http://schemas.microsoft.com/office/drawing/2014/main" id="{69CB785A-3434-7292-DB73-54EE46E8D71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86627" y="1605396"/>
            <a:ext cx="416879" cy="416879"/>
          </a:xfrm>
          <a:prstGeom prst="rect">
            <a:avLst/>
          </a:prstGeom>
        </p:spPr>
      </p:pic>
    </p:spTree>
    <p:extLst>
      <p:ext uri="{BB962C8B-B14F-4D97-AF65-F5344CB8AC3E}">
        <p14:creationId xmlns:p14="http://schemas.microsoft.com/office/powerpoint/2010/main" val="1933773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7DECA-67D1-ED79-EEDD-F3B9B20C48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B1298F-76E6-8F5F-516F-42AFC0C61D3A}"/>
              </a:ext>
            </a:extLst>
          </p:cNvPr>
          <p:cNvSpPr>
            <a:spLocks noGrp="1"/>
          </p:cNvSpPr>
          <p:nvPr>
            <p:ph type="title"/>
          </p:nvPr>
        </p:nvSpPr>
        <p:spPr/>
        <p:txBody>
          <a:bodyPr/>
          <a:lstStyle/>
          <a:p>
            <a:r>
              <a:rPr lang="ca-ES" noProof="0" dirty="0">
                <a:latin typeface="Helvetica Neue" panose="02000503000000020004"/>
                <a:ea typeface="+mn-lt"/>
                <a:cs typeface="+mn-lt"/>
                <a:sym typeface="+mn-lt"/>
              </a:rPr>
              <a:t>Responsabilitat compartida i tancament</a:t>
            </a:r>
          </a:p>
        </p:txBody>
      </p:sp>
      <p:grpSp>
        <p:nvGrpSpPr>
          <p:cNvPr id="44" name="Group 43">
            <a:extLst>
              <a:ext uri="{FF2B5EF4-FFF2-40B4-BE49-F238E27FC236}">
                <a16:creationId xmlns:a16="http://schemas.microsoft.com/office/drawing/2014/main" id="{AEBF43CA-5E97-6169-B58D-9EC45A455D28}"/>
              </a:ext>
            </a:extLst>
          </p:cNvPr>
          <p:cNvGrpSpPr/>
          <p:nvPr/>
        </p:nvGrpSpPr>
        <p:grpSpPr>
          <a:xfrm>
            <a:off x="1066518" y="1510747"/>
            <a:ext cx="10532132" cy="3755472"/>
            <a:chOff x="987860" y="800266"/>
            <a:chExt cx="17977108" cy="4102355"/>
          </a:xfrm>
        </p:grpSpPr>
        <p:grpSp>
          <p:nvGrpSpPr>
            <p:cNvPr id="2" name="Group 1">
              <a:extLst>
                <a:ext uri="{FF2B5EF4-FFF2-40B4-BE49-F238E27FC236}">
                  <a16:creationId xmlns:a16="http://schemas.microsoft.com/office/drawing/2014/main" id="{84CD1746-6F1D-826D-214B-D775A5CE6B9B}"/>
                </a:ext>
              </a:extLst>
            </p:cNvPr>
            <p:cNvGrpSpPr/>
            <p:nvPr/>
          </p:nvGrpSpPr>
          <p:grpSpPr>
            <a:xfrm>
              <a:off x="987860" y="876300"/>
              <a:ext cx="10345400" cy="1809385"/>
              <a:chOff x="962460" y="1214372"/>
              <a:chExt cx="7086559" cy="1919799"/>
            </a:xfrm>
          </p:grpSpPr>
          <p:sp>
            <p:nvSpPr>
              <p:cNvPr id="5" name="Rectángulo redondeado 24">
                <a:extLst>
                  <a:ext uri="{FF2B5EF4-FFF2-40B4-BE49-F238E27FC236}">
                    <a16:creationId xmlns:a16="http://schemas.microsoft.com/office/drawing/2014/main" id="{B584910F-1359-8757-2B28-9359B40424D3}"/>
                  </a:ext>
                </a:extLst>
              </p:cNvPr>
              <p:cNvSpPr/>
              <p:nvPr/>
            </p:nvSpPr>
            <p:spPr>
              <a:xfrm>
                <a:off x="962460" y="1214372"/>
                <a:ext cx="6926639" cy="834406"/>
              </a:xfrm>
              <a:prstGeom prst="roundRect">
                <a:avLst>
                  <a:gd name="adj" fmla="val 33009"/>
                </a:avLst>
              </a:prstGeom>
              <a:solidFill>
                <a:sysClr val="window" lastClr="FFFFFF"/>
              </a:solidFill>
              <a:ln w="19050" cap="flat" cmpd="sng" algn="ctr">
                <a:solidFill>
                  <a:schemeClr val="tx1"/>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2000" b="0" i="0" u="none" strike="noStrike" kern="1200" cap="none" spc="0" normalizeH="0" baseline="0" noProof="0">
                  <a:ln>
                    <a:noFill/>
                  </a:ln>
                  <a:solidFill>
                    <a:sysClr val="window" lastClr="FFFFFF"/>
                  </a:solidFill>
                  <a:effectLst/>
                  <a:uLnTx/>
                  <a:uFillTx/>
                  <a:latin typeface="Helvetica Neue" panose="02000503000000020004"/>
                  <a:ea typeface="Calibri"/>
                  <a:cs typeface="Calibri"/>
                  <a:sym typeface="+mn-lt"/>
                </a:endParaRPr>
              </a:p>
            </p:txBody>
          </p:sp>
          <p:sp>
            <p:nvSpPr>
              <p:cNvPr id="6" name="Elipse 25">
                <a:extLst>
                  <a:ext uri="{FF2B5EF4-FFF2-40B4-BE49-F238E27FC236}">
                    <a16:creationId xmlns:a16="http://schemas.microsoft.com/office/drawing/2014/main" id="{D5302AF2-4893-2149-3A85-1132FA6D2C40}"/>
                  </a:ext>
                </a:extLst>
              </p:cNvPr>
              <p:cNvSpPr/>
              <p:nvPr/>
            </p:nvSpPr>
            <p:spPr>
              <a:xfrm>
                <a:off x="1122379" y="1353486"/>
                <a:ext cx="404791" cy="417250"/>
              </a:xfrm>
              <a:prstGeom prst="ellipse">
                <a:avLst/>
              </a:prstGeom>
              <a:solidFill>
                <a:srgbClr val="D1BDFB"/>
              </a:solidFill>
              <a:ln w="19050" cap="flat" cmpd="sng" algn="ctr">
                <a:solidFill>
                  <a:sysClr val="windowText" lastClr="00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a:ln>
                      <a:noFill/>
                    </a:ln>
                    <a:solidFill>
                      <a:prstClr val="black"/>
                    </a:solidFill>
                    <a:effectLst/>
                    <a:uLnTx/>
                    <a:uFillTx/>
                    <a:latin typeface="Helvetica Neue" panose="02000503000000020004"/>
                    <a:ea typeface="Calibri"/>
                    <a:cs typeface="Calibri"/>
                    <a:sym typeface="+mn-lt"/>
                  </a:rPr>
                  <a:t>1</a:t>
                </a:r>
                <a:endParaRPr kumimoji="0" lang="ca-ES" sz="2400" b="1" i="0" u="none" strike="noStrike" kern="1200" cap="none" spc="0" normalizeH="0" baseline="0" noProof="0">
                  <a:ln>
                    <a:noFill/>
                  </a:ln>
                  <a:solidFill>
                    <a:prstClr val="black"/>
                  </a:solidFill>
                  <a:effectLst/>
                  <a:uLnTx/>
                  <a:uFillTx/>
                  <a:latin typeface="Helvetica Neue" panose="02000503000000020004"/>
                  <a:ea typeface="Calibri"/>
                  <a:cs typeface="Calibri"/>
                  <a:sym typeface="+mn-lt"/>
                </a:endParaRPr>
              </a:p>
            </p:txBody>
          </p:sp>
          <p:sp>
            <p:nvSpPr>
              <p:cNvPr id="7" name="Title 1">
                <a:extLst>
                  <a:ext uri="{FF2B5EF4-FFF2-40B4-BE49-F238E27FC236}">
                    <a16:creationId xmlns:a16="http://schemas.microsoft.com/office/drawing/2014/main" id="{6002CBFA-971F-D51B-0DBC-E64CF6227A8D}"/>
                  </a:ext>
                </a:extLst>
              </p:cNvPr>
              <p:cNvSpPr txBox="1">
                <a:spLocks/>
              </p:cNvSpPr>
              <p:nvPr/>
            </p:nvSpPr>
            <p:spPr bwMode="gray">
              <a:xfrm>
                <a:off x="1751044" y="1214372"/>
                <a:ext cx="6297975" cy="713454"/>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a-ES" sz="1600" b="1" i="0" u="none" strike="noStrike" kern="1200" cap="none" spc="0" normalizeH="0" baseline="0" noProof="0" dirty="0">
                    <a:ln>
                      <a:noFill/>
                    </a:ln>
                    <a:solidFill>
                      <a:sysClr val="windowText" lastClr="000000"/>
                    </a:solidFill>
                    <a:effectLst/>
                    <a:uLnTx/>
                    <a:uFillTx/>
                    <a:latin typeface="+mj-lt"/>
                    <a:ea typeface="Calibri"/>
                    <a:cs typeface="Calibri"/>
                    <a:sym typeface="+mn-lt"/>
                  </a:rPr>
                  <a:t>Catalunya ha de ser ambiciosa en IA</a:t>
                </a:r>
                <a:endParaRPr kumimoji="0" lang="ca-ES" sz="1600" i="0" u="none" strike="noStrike" kern="1200" cap="none" spc="0" normalizeH="0" baseline="0" noProof="0" dirty="0">
                  <a:ln>
                    <a:noFill/>
                  </a:ln>
                  <a:solidFill>
                    <a:sysClr val="windowText" lastClr="000000"/>
                  </a:solidFill>
                  <a:effectLst/>
                  <a:uLnTx/>
                  <a:uFillTx/>
                  <a:latin typeface="+mj-lt"/>
                  <a:ea typeface="Calibri"/>
                  <a:cs typeface="Calibri"/>
                  <a:sym typeface="+mn-lt"/>
                </a:endParaRPr>
              </a:p>
            </p:txBody>
          </p:sp>
          <p:sp>
            <p:nvSpPr>
              <p:cNvPr id="32" name="Title 1">
                <a:extLst>
                  <a:ext uri="{FF2B5EF4-FFF2-40B4-BE49-F238E27FC236}">
                    <a16:creationId xmlns:a16="http://schemas.microsoft.com/office/drawing/2014/main" id="{3E8B586A-DE9A-C413-8C93-DFA9AEC3663A}"/>
                  </a:ext>
                </a:extLst>
              </p:cNvPr>
              <p:cNvSpPr txBox="1">
                <a:spLocks/>
              </p:cNvSpPr>
              <p:nvPr/>
            </p:nvSpPr>
            <p:spPr bwMode="gray">
              <a:xfrm>
                <a:off x="1751045" y="2420717"/>
                <a:ext cx="5523337" cy="713454"/>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a-ES" sz="1400" b="1" i="0" u="none" strike="noStrike" kern="1200" cap="none" spc="0" normalizeH="0" baseline="0" noProof="0">
                    <a:ln>
                      <a:noFill/>
                    </a:ln>
                    <a:solidFill>
                      <a:sysClr val="windowText" lastClr="000000"/>
                    </a:solidFill>
                    <a:effectLst/>
                    <a:uLnTx/>
                    <a:uFillTx/>
                    <a:latin typeface="Helvetica Neue" panose="02000503000000020004"/>
                    <a:ea typeface="Calibri"/>
                    <a:cs typeface="Calibri"/>
                    <a:sym typeface="+mn-lt"/>
                  </a:rPr>
                  <a:t>La IA ja és una realitat universitària. </a:t>
                </a:r>
                <a:r>
                  <a:rPr kumimoji="0" lang="ca-ES" sz="1400" i="0" u="none" strike="noStrike" kern="1200" cap="none" spc="0" normalizeH="0" baseline="0" noProof="0">
                    <a:ln>
                      <a:noFill/>
                    </a:ln>
                    <a:solidFill>
                      <a:sysClr val="windowText" lastClr="000000"/>
                    </a:solidFill>
                    <a:effectLst/>
                    <a:uLnTx/>
                    <a:uFillTx/>
                    <a:latin typeface="Helvetica Neue" panose="02000503000000020004"/>
                    <a:ea typeface="Calibri"/>
                    <a:cs typeface="Calibri"/>
                    <a:sym typeface="+mn-lt"/>
                  </a:rPr>
                  <a:t>La pregunta no és si l'adoptem — és sota quines condicions, amb quins valors i amb quines garanties</a:t>
                </a:r>
              </a:p>
            </p:txBody>
          </p:sp>
        </p:grpSp>
        <p:grpSp>
          <p:nvGrpSpPr>
            <p:cNvPr id="9" name="Group 8">
              <a:extLst>
                <a:ext uri="{FF2B5EF4-FFF2-40B4-BE49-F238E27FC236}">
                  <a16:creationId xmlns:a16="http://schemas.microsoft.com/office/drawing/2014/main" id="{BED7CF7B-87AA-682A-CBD4-6FB0E5EE3687}"/>
                </a:ext>
              </a:extLst>
            </p:cNvPr>
            <p:cNvGrpSpPr/>
            <p:nvPr/>
          </p:nvGrpSpPr>
          <p:grpSpPr>
            <a:xfrm>
              <a:off x="987860" y="800266"/>
              <a:ext cx="17977108" cy="4102355"/>
              <a:chOff x="962460" y="980916"/>
              <a:chExt cx="12314248" cy="4352691"/>
            </a:xfrm>
          </p:grpSpPr>
          <p:sp>
            <p:nvSpPr>
              <p:cNvPr id="10" name="Rectángulo redondeado 24">
                <a:extLst>
                  <a:ext uri="{FF2B5EF4-FFF2-40B4-BE49-F238E27FC236}">
                    <a16:creationId xmlns:a16="http://schemas.microsoft.com/office/drawing/2014/main" id="{B188D097-EF7D-4103-E6D5-D85CD32D7FA9}"/>
                  </a:ext>
                </a:extLst>
              </p:cNvPr>
              <p:cNvSpPr/>
              <p:nvPr/>
            </p:nvSpPr>
            <p:spPr>
              <a:xfrm>
                <a:off x="962460" y="4499201"/>
                <a:ext cx="6926639" cy="834406"/>
              </a:xfrm>
              <a:prstGeom prst="roundRect">
                <a:avLst>
                  <a:gd name="adj" fmla="val 33009"/>
                </a:avLst>
              </a:prstGeom>
              <a:solidFill>
                <a:sysClr val="window" lastClr="FFFFFF"/>
              </a:solidFill>
              <a:ln w="19050" cap="flat" cmpd="sng" algn="ctr">
                <a:solidFill>
                  <a:schemeClr val="tx1"/>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2000" b="0" i="0" u="none" strike="noStrike" kern="1200" cap="none" spc="0" normalizeH="0" baseline="0" noProof="0">
                  <a:ln>
                    <a:noFill/>
                  </a:ln>
                  <a:solidFill>
                    <a:sysClr val="window" lastClr="FFFFFF"/>
                  </a:solidFill>
                  <a:effectLst/>
                  <a:uLnTx/>
                  <a:uFillTx/>
                  <a:latin typeface="Helvetica Neue" panose="02000503000000020004"/>
                  <a:ea typeface="Calibri"/>
                  <a:cs typeface="Calibri"/>
                  <a:sym typeface="+mn-lt"/>
                </a:endParaRPr>
              </a:p>
            </p:txBody>
          </p:sp>
          <p:sp>
            <p:nvSpPr>
              <p:cNvPr id="13" name="Elipse 25">
                <a:extLst>
                  <a:ext uri="{FF2B5EF4-FFF2-40B4-BE49-F238E27FC236}">
                    <a16:creationId xmlns:a16="http://schemas.microsoft.com/office/drawing/2014/main" id="{B6721BAF-1671-B622-1A35-7F07DA14AE6C}"/>
                  </a:ext>
                </a:extLst>
              </p:cNvPr>
              <p:cNvSpPr/>
              <p:nvPr/>
            </p:nvSpPr>
            <p:spPr>
              <a:xfrm>
                <a:off x="1122379" y="4629928"/>
                <a:ext cx="404791" cy="417249"/>
              </a:xfrm>
              <a:prstGeom prst="ellipse">
                <a:avLst/>
              </a:prstGeom>
              <a:solidFill>
                <a:srgbClr val="C2281C"/>
              </a:solidFill>
              <a:ln w="19050" cap="flat" cmpd="sng" algn="ctr">
                <a:solidFill>
                  <a:sysClr val="windowText" lastClr="00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a:ln>
                      <a:noFill/>
                    </a:ln>
                    <a:solidFill>
                      <a:prstClr val="black"/>
                    </a:solidFill>
                    <a:effectLst/>
                    <a:uLnTx/>
                    <a:uFillTx/>
                    <a:latin typeface="Helvetica Neue" panose="02000503000000020004"/>
                    <a:ea typeface="Calibri"/>
                    <a:cs typeface="Calibri"/>
                    <a:sym typeface="+mn-lt"/>
                  </a:rPr>
                  <a:t>4</a:t>
                </a:r>
              </a:p>
            </p:txBody>
          </p:sp>
          <p:sp>
            <p:nvSpPr>
              <p:cNvPr id="45" name="Rectángulo redondeado 24">
                <a:extLst>
                  <a:ext uri="{FF2B5EF4-FFF2-40B4-BE49-F238E27FC236}">
                    <a16:creationId xmlns:a16="http://schemas.microsoft.com/office/drawing/2014/main" id="{709C8145-5CDB-EF46-4C55-BF8C596C9782}"/>
                  </a:ext>
                </a:extLst>
              </p:cNvPr>
              <p:cNvSpPr/>
              <p:nvPr/>
            </p:nvSpPr>
            <p:spPr>
              <a:xfrm>
                <a:off x="8222481" y="980916"/>
                <a:ext cx="5054227" cy="4352691"/>
              </a:xfrm>
              <a:prstGeom prst="roundRect">
                <a:avLst/>
              </a:prstGeom>
              <a:solidFill>
                <a:srgbClr val="FF4655"/>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342900" indent="-342900">
                  <a:spcBef>
                    <a:spcPts val="200"/>
                  </a:spcBef>
                  <a:spcAft>
                    <a:spcPts val="200"/>
                  </a:spcAft>
                  <a:buFont typeface="Courier New" panose="02070309020205020404" pitchFamily="49" charset="0"/>
                  <a:buChar char="o"/>
                  <a:defRPr/>
                </a:pPr>
                <a:r>
                  <a:rPr lang="ca-ES" sz="2000" noProof="0" dirty="0"/>
                  <a:t>Necessitem innovació, però també criteri. </a:t>
                </a:r>
              </a:p>
              <a:p>
                <a:pPr marL="342900" indent="-342900">
                  <a:spcBef>
                    <a:spcPts val="200"/>
                  </a:spcBef>
                  <a:spcAft>
                    <a:spcPts val="200"/>
                  </a:spcAft>
                  <a:buFont typeface="Courier New" panose="02070309020205020404" pitchFamily="49" charset="0"/>
                  <a:buChar char="o"/>
                  <a:defRPr/>
                </a:pPr>
                <a:r>
                  <a:rPr lang="ca-ES" sz="2000" noProof="0" dirty="0"/>
                  <a:t>Necessitem adopció, però també garanties. </a:t>
                </a:r>
              </a:p>
              <a:p>
                <a:pPr marL="342900" indent="-342900">
                  <a:spcBef>
                    <a:spcPts val="200"/>
                  </a:spcBef>
                  <a:spcAft>
                    <a:spcPts val="200"/>
                  </a:spcAft>
                  <a:buFont typeface="Courier New" panose="02070309020205020404" pitchFamily="49" charset="0"/>
                  <a:buChar char="o"/>
                  <a:defRPr/>
                </a:pPr>
                <a:r>
                  <a:rPr lang="ca-ES" sz="2000" noProof="0" dirty="0"/>
                  <a:t>Necessitem intel·ligència artificial, però sobretot necessitem responsabilitat humana.</a:t>
                </a:r>
              </a:p>
              <a:p>
                <a:pPr marL="342900" marR="0" lvl="0" indent="-342900" defTabSz="914400" rtl="0" eaLnBrk="1" fontAlgn="auto" latinLnBrk="0" hangingPunct="1">
                  <a:lnSpc>
                    <a:spcPct val="100000"/>
                  </a:lnSpc>
                  <a:spcBef>
                    <a:spcPts val="200"/>
                  </a:spcBef>
                  <a:spcAft>
                    <a:spcPts val="200"/>
                  </a:spcAft>
                  <a:buClrTx/>
                  <a:buSzTx/>
                  <a:buFont typeface="Courier New" panose="02070309020205020404" pitchFamily="49" charset="0"/>
                  <a:buChar char="o"/>
                  <a:tabLst/>
                  <a:defRPr/>
                </a:pPr>
                <a:endParaRPr kumimoji="0" lang="ca-ES" sz="2000" b="0" i="0" u="none" strike="noStrike" kern="1200" cap="none" spc="0" normalizeH="0" baseline="0" noProof="0" dirty="0">
                  <a:ln>
                    <a:noFill/>
                  </a:ln>
                  <a:solidFill>
                    <a:sysClr val="window" lastClr="FFFFFF"/>
                  </a:solidFill>
                  <a:effectLst/>
                  <a:uLnTx/>
                  <a:uFillTx/>
                  <a:latin typeface="Helvetica Neue" panose="02000503000000020004"/>
                  <a:ea typeface="Calibri"/>
                  <a:cs typeface="Calibri"/>
                  <a:sym typeface="+mn-lt"/>
                </a:endParaRPr>
              </a:p>
            </p:txBody>
          </p:sp>
        </p:grpSp>
        <p:grpSp>
          <p:nvGrpSpPr>
            <p:cNvPr id="14" name="Group 13">
              <a:extLst>
                <a:ext uri="{FF2B5EF4-FFF2-40B4-BE49-F238E27FC236}">
                  <a16:creationId xmlns:a16="http://schemas.microsoft.com/office/drawing/2014/main" id="{6A76BCB0-CFA7-24AE-D2AB-556FF4930961}"/>
                </a:ext>
              </a:extLst>
            </p:cNvPr>
            <p:cNvGrpSpPr/>
            <p:nvPr/>
          </p:nvGrpSpPr>
          <p:grpSpPr>
            <a:xfrm>
              <a:off x="987860" y="3036237"/>
              <a:ext cx="10111939" cy="786417"/>
              <a:chOff x="962460" y="3394422"/>
              <a:chExt cx="6926639" cy="834406"/>
            </a:xfrm>
          </p:grpSpPr>
          <p:sp>
            <p:nvSpPr>
              <p:cNvPr id="15" name="Rectángulo redondeado 24">
                <a:extLst>
                  <a:ext uri="{FF2B5EF4-FFF2-40B4-BE49-F238E27FC236}">
                    <a16:creationId xmlns:a16="http://schemas.microsoft.com/office/drawing/2014/main" id="{7B3BC39E-4DFB-3947-A050-175FA8A51C53}"/>
                  </a:ext>
                </a:extLst>
              </p:cNvPr>
              <p:cNvSpPr/>
              <p:nvPr/>
            </p:nvSpPr>
            <p:spPr>
              <a:xfrm>
                <a:off x="962460" y="3394422"/>
                <a:ext cx="6926639" cy="834406"/>
              </a:xfrm>
              <a:prstGeom prst="roundRect">
                <a:avLst>
                  <a:gd name="adj" fmla="val 33009"/>
                </a:avLst>
              </a:prstGeom>
              <a:solidFill>
                <a:sysClr val="window" lastClr="FFFFFF"/>
              </a:solidFill>
              <a:ln w="19050" cap="flat" cmpd="sng" algn="ctr">
                <a:solidFill>
                  <a:schemeClr val="tx1"/>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2000" b="0" i="0" u="none" strike="noStrike" kern="1200" cap="none" spc="0" normalizeH="0" baseline="0" noProof="0">
                  <a:ln>
                    <a:noFill/>
                  </a:ln>
                  <a:solidFill>
                    <a:sysClr val="window" lastClr="FFFFFF"/>
                  </a:solidFill>
                  <a:effectLst/>
                  <a:uLnTx/>
                  <a:uFillTx/>
                  <a:latin typeface="Helvetica Neue" panose="02000503000000020004"/>
                  <a:ea typeface="Calibri"/>
                  <a:cs typeface="Calibri"/>
                  <a:sym typeface="+mn-lt"/>
                </a:endParaRPr>
              </a:p>
            </p:txBody>
          </p:sp>
          <p:sp>
            <p:nvSpPr>
              <p:cNvPr id="18" name="Elipse 25">
                <a:extLst>
                  <a:ext uri="{FF2B5EF4-FFF2-40B4-BE49-F238E27FC236}">
                    <a16:creationId xmlns:a16="http://schemas.microsoft.com/office/drawing/2014/main" id="{42B8D9F7-AAE7-21A5-3AF2-4DF1C8820B69}"/>
                  </a:ext>
                </a:extLst>
              </p:cNvPr>
              <p:cNvSpPr/>
              <p:nvPr/>
            </p:nvSpPr>
            <p:spPr>
              <a:xfrm>
                <a:off x="1122379" y="3524676"/>
                <a:ext cx="404791" cy="417249"/>
              </a:xfrm>
              <a:prstGeom prst="ellipse">
                <a:avLst/>
              </a:prstGeom>
              <a:solidFill>
                <a:srgbClr val="9CBCB9"/>
              </a:solidFill>
              <a:ln w="19050" cap="flat" cmpd="sng" algn="ctr">
                <a:solidFill>
                  <a:sysClr val="windowText" lastClr="00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a:ln>
                      <a:noFill/>
                    </a:ln>
                    <a:solidFill>
                      <a:prstClr val="black"/>
                    </a:solidFill>
                    <a:effectLst/>
                    <a:uLnTx/>
                    <a:uFillTx/>
                    <a:latin typeface="Helvetica Neue" panose="02000503000000020004"/>
                    <a:ea typeface="Calibri"/>
                    <a:cs typeface="Calibri"/>
                    <a:sym typeface="+mn-lt"/>
                  </a:rPr>
                  <a:t>3</a:t>
                </a:r>
                <a:endParaRPr kumimoji="0" lang="ca-ES" sz="2800" b="1" i="0" u="none" strike="noStrike" kern="1200" cap="none" spc="0" normalizeH="0" baseline="0" noProof="0">
                  <a:ln>
                    <a:noFill/>
                  </a:ln>
                  <a:solidFill>
                    <a:prstClr val="black"/>
                  </a:solidFill>
                  <a:effectLst/>
                  <a:uLnTx/>
                  <a:uFillTx/>
                  <a:latin typeface="Helvetica Neue" panose="02000503000000020004"/>
                  <a:ea typeface="Calibri"/>
                  <a:cs typeface="Calibri"/>
                  <a:sym typeface="+mn-lt"/>
                </a:endParaRPr>
              </a:p>
            </p:txBody>
          </p:sp>
        </p:grpSp>
        <p:grpSp>
          <p:nvGrpSpPr>
            <p:cNvPr id="19" name="Group 18">
              <a:extLst>
                <a:ext uri="{FF2B5EF4-FFF2-40B4-BE49-F238E27FC236}">
                  <a16:creationId xmlns:a16="http://schemas.microsoft.com/office/drawing/2014/main" id="{8491DC80-594D-2B20-5D54-1ED5321A8F85}"/>
                </a:ext>
              </a:extLst>
            </p:cNvPr>
            <p:cNvGrpSpPr/>
            <p:nvPr/>
          </p:nvGrpSpPr>
          <p:grpSpPr>
            <a:xfrm>
              <a:off x="987860" y="1956268"/>
              <a:ext cx="10111940" cy="786417"/>
              <a:chOff x="962460" y="2293050"/>
              <a:chExt cx="6926639" cy="834406"/>
            </a:xfrm>
          </p:grpSpPr>
          <p:sp>
            <p:nvSpPr>
              <p:cNvPr id="20" name="Rectángulo redondeado 24">
                <a:extLst>
                  <a:ext uri="{FF2B5EF4-FFF2-40B4-BE49-F238E27FC236}">
                    <a16:creationId xmlns:a16="http://schemas.microsoft.com/office/drawing/2014/main" id="{810454FC-7506-AB3A-0BBC-9B6F3A8A7A1F}"/>
                  </a:ext>
                </a:extLst>
              </p:cNvPr>
              <p:cNvSpPr/>
              <p:nvPr/>
            </p:nvSpPr>
            <p:spPr>
              <a:xfrm>
                <a:off x="962460" y="2293050"/>
                <a:ext cx="6926639" cy="834406"/>
              </a:xfrm>
              <a:prstGeom prst="roundRect">
                <a:avLst>
                  <a:gd name="adj" fmla="val 33009"/>
                </a:avLst>
              </a:prstGeom>
              <a:solidFill>
                <a:sysClr val="window" lastClr="FFFFFF"/>
              </a:solidFill>
              <a:ln w="19050" cap="flat" cmpd="sng" algn="ctr">
                <a:solidFill>
                  <a:schemeClr val="tx1"/>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2000" b="0" i="0" u="none" strike="noStrike" kern="1200" cap="none" spc="0" normalizeH="0" baseline="0" noProof="0">
                  <a:ln>
                    <a:noFill/>
                  </a:ln>
                  <a:solidFill>
                    <a:sysClr val="window" lastClr="FFFFFF"/>
                  </a:solidFill>
                  <a:effectLst/>
                  <a:uLnTx/>
                  <a:uFillTx/>
                  <a:latin typeface="Helvetica Neue" panose="02000503000000020004"/>
                  <a:ea typeface="Calibri"/>
                  <a:cs typeface="Calibri"/>
                  <a:sym typeface="+mn-lt"/>
                </a:endParaRPr>
              </a:p>
            </p:txBody>
          </p:sp>
          <p:sp>
            <p:nvSpPr>
              <p:cNvPr id="24" name="Elipse 25">
                <a:extLst>
                  <a:ext uri="{FF2B5EF4-FFF2-40B4-BE49-F238E27FC236}">
                    <a16:creationId xmlns:a16="http://schemas.microsoft.com/office/drawing/2014/main" id="{0EFD2815-34A1-4FBB-7309-295D15898DEA}"/>
                  </a:ext>
                </a:extLst>
              </p:cNvPr>
              <p:cNvSpPr/>
              <p:nvPr/>
            </p:nvSpPr>
            <p:spPr>
              <a:xfrm>
                <a:off x="1122379" y="2432182"/>
                <a:ext cx="404791" cy="417249"/>
              </a:xfrm>
              <a:prstGeom prst="ellipse">
                <a:avLst/>
              </a:prstGeom>
              <a:solidFill>
                <a:srgbClr val="FF4654"/>
              </a:solidFill>
              <a:ln w="19050" cap="flat" cmpd="sng" algn="ctr">
                <a:solidFill>
                  <a:sysClr val="windowText" lastClr="00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ca-ES"/>
                </a:defPPr>
                <a:lvl1pPr marL="0" algn="l" defTabSz="914400" rtl="0" eaLnBrk="1" latinLnBrk="0" hangingPunct="1">
                  <a:defRPr sz="1800" kern="1200">
                    <a:solidFill>
                      <a:sysClr val="window" lastClr="FFFFFF"/>
                    </a:solidFill>
                    <a:latin typeface="Arial" panose="020B0604020202020204"/>
                  </a:defRPr>
                </a:lvl1pPr>
                <a:lvl2pPr marL="457200" algn="l" defTabSz="914400" rtl="0" eaLnBrk="1" latinLnBrk="0" hangingPunct="1">
                  <a:defRPr sz="1800" kern="1200">
                    <a:solidFill>
                      <a:sysClr val="window" lastClr="FFFFFF"/>
                    </a:solidFill>
                    <a:latin typeface="Arial" panose="020B0604020202020204"/>
                  </a:defRPr>
                </a:lvl2pPr>
                <a:lvl3pPr marL="914400" algn="l" defTabSz="914400" rtl="0" eaLnBrk="1" latinLnBrk="0" hangingPunct="1">
                  <a:defRPr sz="1800" kern="1200">
                    <a:solidFill>
                      <a:sysClr val="window" lastClr="FFFFFF"/>
                    </a:solidFill>
                    <a:latin typeface="Arial" panose="020B0604020202020204"/>
                  </a:defRPr>
                </a:lvl3pPr>
                <a:lvl4pPr marL="1371600" algn="l" defTabSz="914400" rtl="0" eaLnBrk="1" latinLnBrk="0" hangingPunct="1">
                  <a:defRPr sz="1800" kern="1200">
                    <a:solidFill>
                      <a:sysClr val="window" lastClr="FFFFFF"/>
                    </a:solidFill>
                    <a:latin typeface="Arial" panose="020B0604020202020204"/>
                  </a:defRPr>
                </a:lvl4pPr>
                <a:lvl5pPr marL="1828800" algn="l" defTabSz="914400" rtl="0" eaLnBrk="1" latinLnBrk="0" hangingPunct="1">
                  <a:defRPr sz="1800" kern="1200">
                    <a:solidFill>
                      <a:sysClr val="window" lastClr="FFFFFF"/>
                    </a:solidFill>
                    <a:latin typeface="Arial" panose="020B0604020202020204"/>
                  </a:defRPr>
                </a:lvl5pPr>
                <a:lvl6pPr marL="2286000" algn="l" defTabSz="914400" rtl="0" eaLnBrk="1" latinLnBrk="0" hangingPunct="1">
                  <a:defRPr sz="1800" kern="1200">
                    <a:solidFill>
                      <a:sysClr val="window" lastClr="FFFFFF"/>
                    </a:solidFill>
                    <a:latin typeface="Arial" panose="020B0604020202020204"/>
                  </a:defRPr>
                </a:lvl6pPr>
                <a:lvl7pPr marL="2743200" algn="l" defTabSz="914400" rtl="0" eaLnBrk="1" latinLnBrk="0" hangingPunct="1">
                  <a:defRPr sz="1800" kern="1200">
                    <a:solidFill>
                      <a:sysClr val="window" lastClr="FFFFFF"/>
                    </a:solidFill>
                    <a:latin typeface="Arial" panose="020B0604020202020204"/>
                  </a:defRPr>
                </a:lvl7pPr>
                <a:lvl8pPr marL="3200400" algn="l" defTabSz="914400" rtl="0" eaLnBrk="1" latinLnBrk="0" hangingPunct="1">
                  <a:defRPr sz="1800" kern="1200">
                    <a:solidFill>
                      <a:sysClr val="window" lastClr="FFFFFF"/>
                    </a:solidFill>
                    <a:latin typeface="Arial" panose="020B0604020202020204"/>
                  </a:defRPr>
                </a:lvl8pPr>
                <a:lvl9pPr marL="3657600" algn="l" defTabSz="914400" rtl="0" eaLnBrk="1" latinLnBrk="0" hangingPunct="1">
                  <a:defRPr sz="1800" kern="1200">
                    <a:solidFill>
                      <a:sysClr val="window" lastClr="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a:ln>
                      <a:noFill/>
                    </a:ln>
                    <a:solidFill>
                      <a:prstClr val="black"/>
                    </a:solidFill>
                    <a:effectLst/>
                    <a:uLnTx/>
                    <a:uFillTx/>
                    <a:latin typeface="Helvetica Neue" panose="02000503000000020004"/>
                    <a:ea typeface="Calibri"/>
                    <a:cs typeface="Calibri"/>
                    <a:sym typeface="+mn-lt"/>
                  </a:rPr>
                  <a:t>2</a:t>
                </a:r>
                <a:endParaRPr kumimoji="0" lang="ca-ES" sz="2400" b="1" i="0" u="none" strike="noStrike" kern="1200" cap="none" spc="0" normalizeH="0" baseline="0" noProof="0">
                  <a:ln>
                    <a:noFill/>
                  </a:ln>
                  <a:solidFill>
                    <a:prstClr val="black"/>
                  </a:solidFill>
                  <a:effectLst/>
                  <a:uLnTx/>
                  <a:uFillTx/>
                  <a:latin typeface="Helvetica Neue" panose="02000503000000020004"/>
                  <a:ea typeface="Calibri"/>
                  <a:cs typeface="Calibri"/>
                  <a:sym typeface="+mn-lt"/>
                </a:endParaRPr>
              </a:p>
            </p:txBody>
          </p:sp>
        </p:grpSp>
        <p:sp>
          <p:nvSpPr>
            <p:cNvPr id="36" name="Title 1">
              <a:extLst>
                <a:ext uri="{FF2B5EF4-FFF2-40B4-BE49-F238E27FC236}">
                  <a16:creationId xmlns:a16="http://schemas.microsoft.com/office/drawing/2014/main" id="{ADA608C2-CD03-C692-4A7F-28040134CA7A}"/>
                </a:ext>
              </a:extLst>
            </p:cNvPr>
            <p:cNvSpPr txBox="1">
              <a:spLocks/>
            </p:cNvSpPr>
            <p:nvPr/>
          </p:nvSpPr>
          <p:spPr bwMode="gray">
            <a:xfrm>
              <a:off x="2139084" y="2041763"/>
              <a:ext cx="9194175" cy="672421"/>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a-ES" sz="1600" b="1" i="0" u="none" strike="noStrike" kern="1200" cap="none" spc="0" normalizeH="0" baseline="0" noProof="0" dirty="0">
                  <a:ln>
                    <a:noFill/>
                  </a:ln>
                  <a:solidFill>
                    <a:sysClr val="windowText" lastClr="000000"/>
                  </a:solidFill>
                  <a:effectLst/>
                  <a:uLnTx/>
                  <a:uFillTx/>
                  <a:latin typeface="+mj-lt"/>
                  <a:ea typeface="Calibri"/>
                  <a:cs typeface="Calibri"/>
                  <a:sym typeface="+mn-lt"/>
                </a:rPr>
                <a:t>Cal impulsar infraestructures, talent, recerca, empresa, sector públic, regulació i projecció internacional</a:t>
              </a:r>
            </a:p>
          </p:txBody>
        </p:sp>
        <p:sp>
          <p:nvSpPr>
            <p:cNvPr id="37" name="Title 1">
              <a:extLst>
                <a:ext uri="{FF2B5EF4-FFF2-40B4-BE49-F238E27FC236}">
                  <a16:creationId xmlns:a16="http://schemas.microsoft.com/office/drawing/2014/main" id="{5199968F-6690-2223-5170-F1AB86A57E69}"/>
                </a:ext>
              </a:extLst>
            </p:cNvPr>
            <p:cNvSpPr txBox="1">
              <a:spLocks/>
            </p:cNvSpPr>
            <p:nvPr/>
          </p:nvSpPr>
          <p:spPr bwMode="gray">
            <a:xfrm>
              <a:off x="2139084" y="3052412"/>
              <a:ext cx="9194175" cy="672421"/>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ca-ES" sz="1600" b="1" noProof="0" dirty="0">
                  <a:latin typeface="+mj-lt"/>
                  <a:ea typeface="Calibri"/>
                  <a:cs typeface="Calibri"/>
                  <a:sym typeface="+mn-lt"/>
                </a:rPr>
                <a:t>A</a:t>
              </a:r>
              <a:r>
                <a:rPr kumimoji="0" lang="ca-ES" sz="1600" b="1" i="0" u="none" strike="noStrike" kern="1200" cap="none" spc="0" normalizeH="0" baseline="0" noProof="0" dirty="0">
                  <a:ln>
                    <a:noFill/>
                  </a:ln>
                  <a:solidFill>
                    <a:sysClr val="windowText" lastClr="000000"/>
                  </a:solidFill>
                  <a:effectLst/>
                  <a:uLnTx/>
                  <a:uFillTx/>
                  <a:latin typeface="+mj-lt"/>
                  <a:ea typeface="Calibri"/>
                  <a:cs typeface="Calibri"/>
                  <a:sym typeface="+mn-lt"/>
                </a:rPr>
                <a:t>questa ambició ha d’anar sempre acompanyada de drets, qualitat, confiança i integritat</a:t>
              </a:r>
              <a:endParaRPr kumimoji="0" lang="ca-ES" sz="1600" i="0" u="none" strike="noStrike" kern="1200" cap="none" spc="0" normalizeH="0" baseline="0" noProof="0" dirty="0">
                <a:ln>
                  <a:noFill/>
                </a:ln>
                <a:solidFill>
                  <a:sysClr val="windowText" lastClr="000000"/>
                </a:solidFill>
                <a:effectLst/>
                <a:uLnTx/>
                <a:uFillTx/>
                <a:latin typeface="+mj-lt"/>
                <a:ea typeface="Calibri"/>
                <a:cs typeface="Calibri"/>
                <a:sym typeface="+mn-lt"/>
              </a:endParaRPr>
            </a:p>
          </p:txBody>
        </p:sp>
        <p:sp>
          <p:nvSpPr>
            <p:cNvPr id="38" name="Title 1">
              <a:extLst>
                <a:ext uri="{FF2B5EF4-FFF2-40B4-BE49-F238E27FC236}">
                  <a16:creationId xmlns:a16="http://schemas.microsoft.com/office/drawing/2014/main" id="{AF517931-8A23-1465-E3FD-2C198F006CF9}"/>
                </a:ext>
              </a:extLst>
            </p:cNvPr>
            <p:cNvSpPr txBox="1">
              <a:spLocks/>
            </p:cNvSpPr>
            <p:nvPr/>
          </p:nvSpPr>
          <p:spPr bwMode="gray">
            <a:xfrm>
              <a:off x="2139084" y="4148557"/>
              <a:ext cx="9194175" cy="672421"/>
            </a:xfrm>
            <a:prstGeom prst="rect">
              <a:avLst/>
            </a:prstGeom>
          </p:spPr>
          <p:txBody>
            <a:bodyPr vert="horz" lIns="0" tIns="0" rIns="0" bIns="0" rtlCol="0" anchor="ctr" anchorCtr="0">
              <a:noAutofit/>
            </a:bodyPr>
            <a:lstStyle>
              <a:defPPr>
                <a:defRPr lang="ca-ES"/>
              </a:defPPr>
              <a:lvl1pPr marL="0" algn="l" defTabSz="914400" rtl="0" eaLnBrk="1" latinLnBrk="0" hangingPunct="1">
                <a:spcBef>
                  <a:spcPct val="0"/>
                </a:spcBef>
                <a:buNone/>
                <a:defRPr sz="2400" kern="1200">
                  <a:solidFill>
                    <a:sysClr val="windowText" lastClr="000000"/>
                  </a:solidFill>
                  <a:latin typeface="Arial" panose="020B0604020202020204"/>
                  <a:cs typeface="Calibri Light" panose="020F0302020204030204" pitchFamily="34" charset="0"/>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a-ES" sz="1600" b="1" i="0" u="none" strike="noStrike" kern="1200" cap="none" spc="0" normalizeH="0" baseline="0" noProof="0" dirty="0">
                  <a:ln>
                    <a:noFill/>
                  </a:ln>
                  <a:solidFill>
                    <a:sysClr val="windowText" lastClr="000000"/>
                  </a:solidFill>
                  <a:effectLst/>
                  <a:uLnTx/>
                  <a:uFillTx/>
                  <a:latin typeface="+mj-lt"/>
                  <a:ea typeface="Calibri"/>
                  <a:cs typeface="Calibri"/>
                  <a:sym typeface="+mn-lt"/>
                </a:rPr>
                <a:t>La tecnologia avança molt ràpid, però cal donar-li direcció</a:t>
              </a:r>
              <a:endParaRPr kumimoji="0" lang="ca-ES" sz="1600" i="0" u="none" strike="noStrike" kern="1200" cap="none" spc="0" normalizeH="0" baseline="0" noProof="0" dirty="0">
                <a:ln>
                  <a:noFill/>
                </a:ln>
                <a:solidFill>
                  <a:sysClr val="windowText" lastClr="000000"/>
                </a:solidFill>
                <a:effectLst/>
                <a:uLnTx/>
                <a:uFillTx/>
                <a:latin typeface="+mj-lt"/>
                <a:ea typeface="Calibri"/>
                <a:cs typeface="Calibri"/>
                <a:sym typeface="+mn-lt"/>
              </a:endParaRPr>
            </a:p>
          </p:txBody>
        </p:sp>
      </p:grpSp>
      <p:grpSp>
        <p:nvGrpSpPr>
          <p:cNvPr id="48" name="Group 47">
            <a:extLst>
              <a:ext uri="{FF2B5EF4-FFF2-40B4-BE49-F238E27FC236}">
                <a16:creationId xmlns:a16="http://schemas.microsoft.com/office/drawing/2014/main" id="{C3EC4F88-13AC-0EA3-562F-9D5370745CA6}"/>
              </a:ext>
            </a:extLst>
          </p:cNvPr>
          <p:cNvGrpSpPr/>
          <p:nvPr/>
        </p:nvGrpSpPr>
        <p:grpSpPr>
          <a:xfrm>
            <a:off x="-161506" y="5654114"/>
            <a:ext cx="12928444" cy="317265"/>
            <a:chOff x="0" y="694794"/>
            <a:chExt cx="12928444" cy="317265"/>
          </a:xfrm>
        </p:grpSpPr>
        <p:pic>
          <p:nvPicPr>
            <p:cNvPr id="49" name="Imatge 13" descr="Imatge que conté franja, patró, Saturació cromàtica, teixit&#10;&#10;Pot ser que el contingut generat per IA no sigui correcte.">
              <a:extLst>
                <a:ext uri="{FF2B5EF4-FFF2-40B4-BE49-F238E27FC236}">
                  <a16:creationId xmlns:a16="http://schemas.microsoft.com/office/drawing/2014/main" id="{A12D2E3D-E11C-BC5D-ECB1-1EA321915D44}"/>
                </a:ext>
              </a:extLst>
            </p:cNvPr>
            <p:cNvPicPr>
              <a:picLocks noChangeAspect="1"/>
            </p:cNvPicPr>
            <p:nvPr/>
          </p:nvPicPr>
          <p:blipFill>
            <a:blip r:embed="rId3"/>
            <a:stretch>
              <a:fillRect/>
            </a:stretch>
          </p:blipFill>
          <p:spPr>
            <a:xfrm>
              <a:off x="0" y="694794"/>
              <a:ext cx="1293872" cy="317265"/>
            </a:xfrm>
            <a:prstGeom prst="rect">
              <a:avLst/>
            </a:prstGeom>
          </p:spPr>
        </p:pic>
        <p:grpSp>
          <p:nvGrpSpPr>
            <p:cNvPr id="50" name="Group 49">
              <a:extLst>
                <a:ext uri="{FF2B5EF4-FFF2-40B4-BE49-F238E27FC236}">
                  <a16:creationId xmlns:a16="http://schemas.microsoft.com/office/drawing/2014/main" id="{6EE01CA2-2D14-2B43-0DAD-E7B6AD78EB40}"/>
                </a:ext>
              </a:extLst>
            </p:cNvPr>
            <p:cNvGrpSpPr/>
            <p:nvPr/>
          </p:nvGrpSpPr>
          <p:grpSpPr>
            <a:xfrm>
              <a:off x="1293872" y="694794"/>
              <a:ext cx="5175488" cy="317265"/>
              <a:chOff x="1293872" y="694794"/>
              <a:chExt cx="5175488" cy="317265"/>
            </a:xfrm>
          </p:grpSpPr>
          <p:pic>
            <p:nvPicPr>
              <p:cNvPr id="57" name="Imatge 13" descr="Imatge que conté franja, patró, Saturació cromàtica, teixit&#10;&#10;Pot ser que el contingut generat per IA no sigui correcte.">
                <a:extLst>
                  <a:ext uri="{FF2B5EF4-FFF2-40B4-BE49-F238E27FC236}">
                    <a16:creationId xmlns:a16="http://schemas.microsoft.com/office/drawing/2014/main" id="{15B46E5B-8907-F832-B446-24C6C737B55F}"/>
                  </a:ext>
                </a:extLst>
              </p:cNvPr>
              <p:cNvPicPr>
                <a:picLocks noChangeAspect="1"/>
              </p:cNvPicPr>
              <p:nvPr/>
            </p:nvPicPr>
            <p:blipFill>
              <a:blip r:embed="rId3"/>
              <a:stretch>
                <a:fillRect/>
              </a:stretch>
            </p:blipFill>
            <p:spPr>
              <a:xfrm>
                <a:off x="1293872" y="694794"/>
                <a:ext cx="1293872" cy="317265"/>
              </a:xfrm>
              <a:prstGeom prst="rect">
                <a:avLst/>
              </a:prstGeom>
            </p:spPr>
          </p:pic>
          <p:pic>
            <p:nvPicPr>
              <p:cNvPr id="58" name="Imatge 13" descr="Imatge que conté franja, patró, Saturació cromàtica, teixit&#10;&#10;Pot ser que el contingut generat per IA no sigui correcte.">
                <a:extLst>
                  <a:ext uri="{FF2B5EF4-FFF2-40B4-BE49-F238E27FC236}">
                    <a16:creationId xmlns:a16="http://schemas.microsoft.com/office/drawing/2014/main" id="{9E0EDED9-CD75-0011-4DF7-164227096503}"/>
                  </a:ext>
                </a:extLst>
              </p:cNvPr>
              <p:cNvPicPr>
                <a:picLocks noChangeAspect="1"/>
              </p:cNvPicPr>
              <p:nvPr/>
            </p:nvPicPr>
            <p:blipFill>
              <a:blip r:embed="rId3"/>
              <a:stretch>
                <a:fillRect/>
              </a:stretch>
            </p:blipFill>
            <p:spPr>
              <a:xfrm>
                <a:off x="2587744" y="694794"/>
                <a:ext cx="1293872" cy="317265"/>
              </a:xfrm>
              <a:prstGeom prst="rect">
                <a:avLst/>
              </a:prstGeom>
            </p:spPr>
          </p:pic>
          <p:pic>
            <p:nvPicPr>
              <p:cNvPr id="59" name="Imatge 13" descr="Imatge que conté franja, patró, Saturació cromàtica, teixit&#10;&#10;Pot ser que el contingut generat per IA no sigui correcte.">
                <a:extLst>
                  <a:ext uri="{FF2B5EF4-FFF2-40B4-BE49-F238E27FC236}">
                    <a16:creationId xmlns:a16="http://schemas.microsoft.com/office/drawing/2014/main" id="{16FFE822-55E4-2DB3-E34F-789A036158E2}"/>
                  </a:ext>
                </a:extLst>
              </p:cNvPr>
              <p:cNvPicPr>
                <a:picLocks noChangeAspect="1"/>
              </p:cNvPicPr>
              <p:nvPr/>
            </p:nvPicPr>
            <p:blipFill>
              <a:blip r:embed="rId3"/>
              <a:stretch>
                <a:fillRect/>
              </a:stretch>
            </p:blipFill>
            <p:spPr>
              <a:xfrm>
                <a:off x="3881616" y="694794"/>
                <a:ext cx="1293872" cy="317265"/>
              </a:xfrm>
              <a:prstGeom prst="rect">
                <a:avLst/>
              </a:prstGeom>
            </p:spPr>
          </p:pic>
          <p:pic>
            <p:nvPicPr>
              <p:cNvPr id="60" name="Imatge 13" descr="Imatge que conté franja, patró, Saturació cromàtica, teixit&#10;&#10;Pot ser que el contingut generat per IA no sigui correcte.">
                <a:extLst>
                  <a:ext uri="{FF2B5EF4-FFF2-40B4-BE49-F238E27FC236}">
                    <a16:creationId xmlns:a16="http://schemas.microsoft.com/office/drawing/2014/main" id="{9DC92A5C-A4D4-52DB-D841-1DBF0596E567}"/>
                  </a:ext>
                </a:extLst>
              </p:cNvPr>
              <p:cNvPicPr>
                <a:picLocks noChangeAspect="1"/>
              </p:cNvPicPr>
              <p:nvPr/>
            </p:nvPicPr>
            <p:blipFill>
              <a:blip r:embed="rId3"/>
              <a:stretch>
                <a:fillRect/>
              </a:stretch>
            </p:blipFill>
            <p:spPr>
              <a:xfrm>
                <a:off x="5175488" y="694794"/>
                <a:ext cx="1293872" cy="317265"/>
              </a:xfrm>
              <a:prstGeom prst="rect">
                <a:avLst/>
              </a:prstGeom>
            </p:spPr>
          </p:pic>
        </p:grpSp>
        <p:grpSp>
          <p:nvGrpSpPr>
            <p:cNvPr id="51" name="Group 50">
              <a:extLst>
                <a:ext uri="{FF2B5EF4-FFF2-40B4-BE49-F238E27FC236}">
                  <a16:creationId xmlns:a16="http://schemas.microsoft.com/office/drawing/2014/main" id="{FBE6C635-E6F7-722D-9A2A-106821AC067A}"/>
                </a:ext>
              </a:extLst>
            </p:cNvPr>
            <p:cNvGrpSpPr/>
            <p:nvPr/>
          </p:nvGrpSpPr>
          <p:grpSpPr>
            <a:xfrm>
              <a:off x="6459084" y="694794"/>
              <a:ext cx="5175488" cy="317265"/>
              <a:chOff x="1293872" y="694794"/>
              <a:chExt cx="5175488" cy="317265"/>
            </a:xfrm>
          </p:grpSpPr>
          <p:pic>
            <p:nvPicPr>
              <p:cNvPr id="53" name="Imatge 13" descr="Imatge que conté franja, patró, Saturació cromàtica, teixit&#10;&#10;Pot ser que el contingut generat per IA no sigui correcte.">
                <a:extLst>
                  <a:ext uri="{FF2B5EF4-FFF2-40B4-BE49-F238E27FC236}">
                    <a16:creationId xmlns:a16="http://schemas.microsoft.com/office/drawing/2014/main" id="{CD84DA8D-B277-1B76-DAA1-6F5E54F8CD0B}"/>
                  </a:ext>
                </a:extLst>
              </p:cNvPr>
              <p:cNvPicPr>
                <a:picLocks noChangeAspect="1"/>
              </p:cNvPicPr>
              <p:nvPr/>
            </p:nvPicPr>
            <p:blipFill>
              <a:blip r:embed="rId3"/>
              <a:stretch>
                <a:fillRect/>
              </a:stretch>
            </p:blipFill>
            <p:spPr>
              <a:xfrm>
                <a:off x="1293872" y="694794"/>
                <a:ext cx="1293872" cy="317265"/>
              </a:xfrm>
              <a:prstGeom prst="rect">
                <a:avLst/>
              </a:prstGeom>
            </p:spPr>
          </p:pic>
          <p:pic>
            <p:nvPicPr>
              <p:cNvPr id="54" name="Imatge 13" descr="Imatge que conté franja, patró, Saturació cromàtica, teixit&#10;&#10;Pot ser que el contingut generat per IA no sigui correcte.">
                <a:extLst>
                  <a:ext uri="{FF2B5EF4-FFF2-40B4-BE49-F238E27FC236}">
                    <a16:creationId xmlns:a16="http://schemas.microsoft.com/office/drawing/2014/main" id="{78C1814D-534D-2CD5-1F81-A4F844175F90}"/>
                  </a:ext>
                </a:extLst>
              </p:cNvPr>
              <p:cNvPicPr>
                <a:picLocks noChangeAspect="1"/>
              </p:cNvPicPr>
              <p:nvPr/>
            </p:nvPicPr>
            <p:blipFill>
              <a:blip r:embed="rId3"/>
              <a:stretch>
                <a:fillRect/>
              </a:stretch>
            </p:blipFill>
            <p:spPr>
              <a:xfrm>
                <a:off x="2587744" y="694794"/>
                <a:ext cx="1293872" cy="317265"/>
              </a:xfrm>
              <a:prstGeom prst="rect">
                <a:avLst/>
              </a:prstGeom>
            </p:spPr>
          </p:pic>
          <p:pic>
            <p:nvPicPr>
              <p:cNvPr id="55" name="Imatge 13" descr="Imatge que conté franja, patró, Saturació cromàtica, teixit&#10;&#10;Pot ser que el contingut generat per IA no sigui correcte.">
                <a:extLst>
                  <a:ext uri="{FF2B5EF4-FFF2-40B4-BE49-F238E27FC236}">
                    <a16:creationId xmlns:a16="http://schemas.microsoft.com/office/drawing/2014/main" id="{9B04ADEF-647A-0B42-2162-B3B0F7226338}"/>
                  </a:ext>
                </a:extLst>
              </p:cNvPr>
              <p:cNvPicPr>
                <a:picLocks noChangeAspect="1"/>
              </p:cNvPicPr>
              <p:nvPr/>
            </p:nvPicPr>
            <p:blipFill>
              <a:blip r:embed="rId3"/>
              <a:stretch>
                <a:fillRect/>
              </a:stretch>
            </p:blipFill>
            <p:spPr>
              <a:xfrm>
                <a:off x="3881616" y="694794"/>
                <a:ext cx="1293872" cy="317265"/>
              </a:xfrm>
              <a:prstGeom prst="rect">
                <a:avLst/>
              </a:prstGeom>
            </p:spPr>
          </p:pic>
          <p:pic>
            <p:nvPicPr>
              <p:cNvPr id="56" name="Imatge 13" descr="Imatge que conté franja, patró, Saturació cromàtica, teixit&#10;&#10;Pot ser que el contingut generat per IA no sigui correcte.">
                <a:extLst>
                  <a:ext uri="{FF2B5EF4-FFF2-40B4-BE49-F238E27FC236}">
                    <a16:creationId xmlns:a16="http://schemas.microsoft.com/office/drawing/2014/main" id="{463189D7-1636-B5CF-1A03-46B2F585481A}"/>
                  </a:ext>
                </a:extLst>
              </p:cNvPr>
              <p:cNvPicPr>
                <a:picLocks noChangeAspect="1"/>
              </p:cNvPicPr>
              <p:nvPr/>
            </p:nvPicPr>
            <p:blipFill>
              <a:blip r:embed="rId3"/>
              <a:stretch>
                <a:fillRect/>
              </a:stretch>
            </p:blipFill>
            <p:spPr>
              <a:xfrm>
                <a:off x="5175488" y="694794"/>
                <a:ext cx="1293872" cy="317265"/>
              </a:xfrm>
              <a:prstGeom prst="rect">
                <a:avLst/>
              </a:prstGeom>
            </p:spPr>
          </p:pic>
        </p:grpSp>
        <p:pic>
          <p:nvPicPr>
            <p:cNvPr id="52" name="Imatge 13" descr="Imatge que conté franja, patró, Saturació cromàtica, teixit&#10;&#10;Pot ser que el contingut generat per IA no sigui correcte.">
              <a:extLst>
                <a:ext uri="{FF2B5EF4-FFF2-40B4-BE49-F238E27FC236}">
                  <a16:creationId xmlns:a16="http://schemas.microsoft.com/office/drawing/2014/main" id="{400221DE-25B4-620D-9CFF-8FC28851F4E4}"/>
                </a:ext>
              </a:extLst>
            </p:cNvPr>
            <p:cNvPicPr>
              <a:picLocks noChangeAspect="1"/>
            </p:cNvPicPr>
            <p:nvPr/>
          </p:nvPicPr>
          <p:blipFill>
            <a:blip r:embed="rId3"/>
            <a:stretch>
              <a:fillRect/>
            </a:stretch>
          </p:blipFill>
          <p:spPr>
            <a:xfrm>
              <a:off x="11634572" y="694794"/>
              <a:ext cx="1293872" cy="317265"/>
            </a:xfrm>
            <a:prstGeom prst="rect">
              <a:avLst/>
            </a:prstGeom>
          </p:spPr>
        </p:pic>
      </p:grpSp>
    </p:spTree>
    <p:extLst>
      <p:ext uri="{BB962C8B-B14F-4D97-AF65-F5344CB8AC3E}">
        <p14:creationId xmlns:p14="http://schemas.microsoft.com/office/powerpoint/2010/main" val="4214562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F1CD-F537-1B98-D906-9CCC2B5656C9}"/>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BDFE9691-06D4-CAE0-CA49-9C344C42D892}"/>
              </a:ext>
            </a:extLst>
          </p:cNvPr>
          <p:cNvSpPr txBox="1">
            <a:spLocks/>
          </p:cNvSpPr>
          <p:nvPr/>
        </p:nvSpPr>
        <p:spPr bwMode="gray">
          <a:xfrm>
            <a:off x="1573081" y="2345509"/>
            <a:ext cx="5769324" cy="252000"/>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Calibri Light" panose="020F0302020204030204" pitchFamily="34" charset="0"/>
              </a:defRPr>
            </a:lvl1pPr>
          </a:lstStyle>
          <a:p>
            <a:pPr marL="0" marR="0" lvl="0" indent="0" algn="just" defTabSz="914400" rtl="0" eaLnBrk="1" fontAlgn="auto" latinLnBrk="0" hangingPunct="1">
              <a:lnSpc>
                <a:spcPct val="80000"/>
              </a:lnSpc>
              <a:spcBef>
                <a:spcPct val="0"/>
              </a:spcBef>
              <a:spcAft>
                <a:spcPts val="0"/>
              </a:spcAft>
              <a:buClrTx/>
              <a:buSzTx/>
              <a:buFontTx/>
              <a:buNone/>
              <a:tabLst/>
              <a:defRPr/>
            </a:pPr>
            <a:endParaRPr kumimoji="0" lang="ca-ES" sz="2000" b="0" i="0" u="none" strike="noStrike" kern="1200" cap="none" spc="0" normalizeH="0" baseline="0" noProof="0">
              <a:ln>
                <a:noFill/>
              </a:ln>
              <a:solidFill>
                <a:prstClr val="black"/>
              </a:solidFill>
              <a:effectLst/>
              <a:uLnTx/>
              <a:uFillTx/>
              <a:latin typeface="Arial" panose="020B0604020202020204"/>
              <a:ea typeface="+mj-ea"/>
              <a:cs typeface="Calibri Light" panose="020F0302020204030204" pitchFamily="34" charset="0"/>
            </a:endParaRPr>
          </a:p>
        </p:txBody>
      </p:sp>
      <p:sp>
        <p:nvSpPr>
          <p:cNvPr id="13" name="CuadroTexto 12">
            <a:extLst>
              <a:ext uri="{FF2B5EF4-FFF2-40B4-BE49-F238E27FC236}">
                <a16:creationId xmlns:a16="http://schemas.microsoft.com/office/drawing/2014/main" id="{FC24DF88-56C4-0762-4AF9-13177241F53E}"/>
              </a:ext>
            </a:extLst>
          </p:cNvPr>
          <p:cNvSpPr txBox="1"/>
          <p:nvPr/>
        </p:nvSpPr>
        <p:spPr>
          <a:xfrm>
            <a:off x="3225959" y="4999145"/>
            <a:ext cx="27741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latin typeface="Arial" panose="020B0604020202020204"/>
                <a:ea typeface="Helvetica Neue" panose="02000503000000020004" pitchFamily="2" charset="0"/>
                <a:cs typeface="Helvetica Neue" panose="02000503000000020004" pitchFamily="2" charset="0"/>
              </a:rPr>
              <a:t>Palau de Pedralbes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black"/>
                </a:solidFill>
                <a:effectLst/>
                <a:uLnTx/>
                <a:uFillTx/>
                <a:latin typeface="Arial" panose="020B0604020202020204"/>
                <a:ea typeface="Helvetica Neue" panose="02000503000000020004" pitchFamily="2" charset="0"/>
                <a:cs typeface="Helvetica Neue" panose="02000503000000020004" pitchFamily="2" charset="0"/>
              </a:rPr>
              <a:t>22 de gener de 2025</a:t>
            </a:r>
          </a:p>
        </p:txBody>
      </p:sp>
      <p:sp>
        <p:nvSpPr>
          <p:cNvPr id="4" name="CuadroTexto 3">
            <a:extLst>
              <a:ext uri="{FF2B5EF4-FFF2-40B4-BE49-F238E27FC236}">
                <a16:creationId xmlns:a16="http://schemas.microsoft.com/office/drawing/2014/main" id="{C40D4E82-AF31-D29A-7DB1-7259A2C44FA7}"/>
              </a:ext>
            </a:extLst>
          </p:cNvPr>
          <p:cNvSpPr txBox="1"/>
          <p:nvPr/>
        </p:nvSpPr>
        <p:spPr>
          <a:xfrm>
            <a:off x="0" y="3689709"/>
            <a:ext cx="12192000" cy="2169825"/>
          </a:xfrm>
          <a:prstGeom prst="rect">
            <a:avLst/>
          </a:prstGeom>
          <a:noFill/>
        </p:spPr>
        <p:txBody>
          <a:bodyPr wrap="square" rtlCol="0">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ca-ES" sz="6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Infraestructures digitals</a:t>
            </a:r>
          </a:p>
          <a:p>
            <a:pPr marL="0" marR="0" lvl="0" indent="0" algn="ctr" defTabSz="914400" rtl="0" eaLnBrk="1" fontAlgn="auto" latinLnBrk="0" hangingPunct="1">
              <a:lnSpc>
                <a:spcPts val="4800"/>
              </a:lnSpc>
              <a:spcBef>
                <a:spcPts val="0"/>
              </a:spcBef>
              <a:spcAft>
                <a:spcPts val="0"/>
              </a:spcAft>
              <a:buClrTx/>
              <a:buSzTx/>
              <a:buFontTx/>
              <a:buNone/>
              <a:tabLst/>
              <a:defRPr/>
            </a:pPr>
            <a:r>
              <a:rPr kumimoji="0" lang="ca-ES" sz="4800" b="0" i="0" u="none" strike="noStrike" kern="1200" cap="none" spc="0" normalizeH="0" baseline="0" noProof="0" dirty="0">
                <a:ln>
                  <a:noFill/>
                </a:ln>
                <a:solidFill>
                  <a:srgbClr val="FF404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per a la computació amb</a:t>
            </a:r>
          </a:p>
          <a:p>
            <a:pPr marL="0" marR="0" lvl="0" indent="0" algn="ctr" defTabSz="914400" rtl="0" eaLnBrk="1" fontAlgn="auto" latinLnBrk="0" hangingPunct="1">
              <a:lnSpc>
                <a:spcPts val="4800"/>
              </a:lnSpc>
              <a:spcBef>
                <a:spcPts val="0"/>
              </a:spcBef>
              <a:spcAft>
                <a:spcPts val="0"/>
              </a:spcAft>
              <a:buClrTx/>
              <a:buSzTx/>
              <a:buFontTx/>
              <a:buNone/>
              <a:tabLst/>
              <a:defRPr/>
            </a:pPr>
            <a:r>
              <a:rPr kumimoji="0" lang="ca-ES" sz="4800" b="0" i="0" u="none" strike="noStrike" kern="1200" cap="none" spc="0" normalizeH="0" baseline="0" noProof="0" dirty="0">
                <a:ln>
                  <a:noFill/>
                </a:ln>
                <a:solidFill>
                  <a:srgbClr val="FF404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Intel·ligència artificial </a:t>
            </a:r>
          </a:p>
        </p:txBody>
      </p:sp>
      <p:pic>
        <p:nvPicPr>
          <p:cNvPr id="3" name="Imagen 2" descr="Imagen en blanco y negro&#10;&#10;El contenido generado por IA puede ser incorrecto.">
            <a:extLst>
              <a:ext uri="{FF2B5EF4-FFF2-40B4-BE49-F238E27FC236}">
                <a16:creationId xmlns:a16="http://schemas.microsoft.com/office/drawing/2014/main" id="{B5918B5B-5F50-F9B7-84DB-950493C85C1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266890" y="234397"/>
            <a:ext cx="3658220" cy="3658220"/>
          </a:xfrm>
          <a:prstGeom prst="rect">
            <a:avLst/>
          </a:prstGeom>
        </p:spPr>
      </p:pic>
    </p:spTree>
    <p:extLst>
      <p:ext uri="{BB962C8B-B14F-4D97-AF65-F5344CB8AC3E}">
        <p14:creationId xmlns:p14="http://schemas.microsoft.com/office/powerpoint/2010/main" val="21740976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81A843-16AE-721C-77FB-6A272E948D57}"/>
              </a:ext>
            </a:extLst>
          </p:cNvPr>
          <p:cNvSpPr>
            <a:spLocks noGrp="1"/>
          </p:cNvSpPr>
          <p:nvPr>
            <p:ph type="title"/>
          </p:nvPr>
        </p:nvSpPr>
        <p:spPr/>
        <p:txBody>
          <a:bodyPr/>
          <a:lstStyle/>
          <a:p>
            <a:r>
              <a:rPr lang="ca-ES" noProof="0"/>
              <a:t>Infraestructures digitals de computació</a:t>
            </a:r>
          </a:p>
        </p:txBody>
      </p:sp>
      <p:pic>
        <p:nvPicPr>
          <p:cNvPr id="24578" name="Picture 2">
            <a:extLst>
              <a:ext uri="{FF2B5EF4-FFF2-40B4-BE49-F238E27FC236}">
                <a16:creationId xmlns:a16="http://schemas.microsoft.com/office/drawing/2014/main" id="{89DA9458-8DC8-E486-D165-1E43418AB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76" y="1228166"/>
            <a:ext cx="3898424" cy="480079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C5BB971-27A3-714C-382A-5DF69401B51B}"/>
              </a:ext>
            </a:extLst>
          </p:cNvPr>
          <p:cNvSpPr txBox="1"/>
          <p:nvPr/>
        </p:nvSpPr>
        <p:spPr>
          <a:xfrm>
            <a:off x="5109883" y="5567296"/>
            <a:ext cx="8229600" cy="461665"/>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La </a:t>
            </a:r>
            <a:r>
              <a:rPr kumimoji="0" lang="ca-ES"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potència de càlcul </a:t>
            </a:r>
            <a:r>
              <a:rPr kumimoji="0" lang="ca-E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es mesura en FLOPs (</a:t>
            </a:r>
            <a:r>
              <a:rPr kumimoji="0" lang="ca-ES"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Floating Point Operation</a:t>
            </a:r>
            <a:r>
              <a:rPr kumimoji="0" lang="ca-ES"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400" b="0" i="0" u="none" strike="noStrike" kern="1200" cap="none" spc="0" normalizeH="0" baseline="0" noProof="0" dirty="0">
                <a:ln>
                  <a:noFill/>
                </a:ln>
                <a:solidFill>
                  <a:srgbClr val="656565"/>
                </a:solidFill>
                <a:effectLst/>
                <a:uLnTx/>
                <a:uFillTx/>
                <a:latin typeface="Helvetica Neue" panose="02000503000000020004" pitchFamily="2" charset="0"/>
                <a:ea typeface="Helvetica Neue" panose="02000503000000020004" pitchFamily="2" charset="0"/>
                <a:cs typeface="Helvetica Neue" panose="02000503000000020004" pitchFamily="2" charset="0"/>
              </a:rPr>
              <a:t>Un FLOP correspon a una operació matemàtica amb decimals.</a:t>
            </a:r>
          </a:p>
        </p:txBody>
      </p:sp>
      <p:pic>
        <p:nvPicPr>
          <p:cNvPr id="4" name="Picture 4">
            <a:extLst>
              <a:ext uri="{FF2B5EF4-FFF2-40B4-BE49-F238E27FC236}">
                <a16:creationId xmlns:a16="http://schemas.microsoft.com/office/drawing/2014/main" id="{62D4FB06-77F7-D729-480D-88040A45CF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56" t="33554" r="28456" b="22539"/>
          <a:stretch>
            <a:fillRect/>
          </a:stretch>
        </p:blipFill>
        <p:spPr bwMode="auto">
          <a:xfrm>
            <a:off x="5109883" y="1228166"/>
            <a:ext cx="7090044" cy="406101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a:extLst>
              <a:ext uri="{FF2B5EF4-FFF2-40B4-BE49-F238E27FC236}">
                <a16:creationId xmlns:a16="http://schemas.microsoft.com/office/drawing/2014/main" id="{8F5A590C-A3E0-B924-3964-B3AAA3CA429C}"/>
              </a:ext>
            </a:extLst>
          </p:cNvPr>
          <p:cNvSpPr/>
          <p:nvPr/>
        </p:nvSpPr>
        <p:spPr>
          <a:xfrm>
            <a:off x="5629835" y="2079812"/>
            <a:ext cx="6060141" cy="5737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On s’</a:t>
            </a:r>
            <a:r>
              <a:rPr kumimoji="0" lang="ca-ES" sz="1800" b="1" i="0" u="none" strike="noStrike" kern="1200" cap="none" spc="0" normalizeH="0" baseline="0" noProof="0" dirty="0">
                <a:ln>
                  <a:noFill/>
                </a:ln>
                <a:solidFill>
                  <a:srgbClr val="FF4040"/>
                </a:solidFill>
                <a:effectLst/>
                <a:uLnTx/>
                <a:uFillTx/>
                <a:latin typeface="Helvetica Neue" panose="02000503000000020004" pitchFamily="2" charset="0"/>
                <a:ea typeface="Helvetica Neue" panose="02000503000000020004" pitchFamily="2" charset="0"/>
                <a:cs typeface="Helvetica Neue" panose="02000503000000020004" pitchFamily="2" charset="0"/>
              </a:rPr>
              <a:t>emmagatzemen</a:t>
            </a:r>
            <a:r>
              <a:rPr kumimoji="0" lang="ca-E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les dades (coneixement)?</a:t>
            </a:r>
          </a:p>
        </p:txBody>
      </p:sp>
      <p:sp>
        <p:nvSpPr>
          <p:cNvPr id="6" name="Rectángulo redondeado 5">
            <a:extLst>
              <a:ext uri="{FF2B5EF4-FFF2-40B4-BE49-F238E27FC236}">
                <a16:creationId xmlns:a16="http://schemas.microsoft.com/office/drawing/2014/main" id="{7EA07393-0226-B548-E89D-EB1AF19075B8}"/>
              </a:ext>
            </a:extLst>
          </p:cNvPr>
          <p:cNvSpPr/>
          <p:nvPr/>
        </p:nvSpPr>
        <p:spPr>
          <a:xfrm>
            <a:off x="5629835" y="2754513"/>
            <a:ext cx="6060141" cy="5737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On es </a:t>
            </a:r>
            <a:r>
              <a:rPr kumimoji="0" lang="ca-ES" sz="1800" b="1" i="0" u="none" strike="noStrike" kern="1200" cap="none" spc="0" normalizeH="0" baseline="0" noProof="0" dirty="0">
                <a:ln>
                  <a:noFill/>
                </a:ln>
                <a:solidFill>
                  <a:srgbClr val="FF404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processen</a:t>
            </a:r>
            <a:r>
              <a:rPr kumimoji="0" lang="ca-E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les dades (models d’IA)?</a:t>
            </a:r>
          </a:p>
        </p:txBody>
      </p:sp>
      <p:sp>
        <p:nvSpPr>
          <p:cNvPr id="7" name="CuadroTexto 6">
            <a:extLst>
              <a:ext uri="{FF2B5EF4-FFF2-40B4-BE49-F238E27FC236}">
                <a16:creationId xmlns:a16="http://schemas.microsoft.com/office/drawing/2014/main" id="{243CB6D8-F8A5-75A8-1964-6D1513E09F1B}"/>
              </a:ext>
            </a:extLst>
          </p:cNvPr>
          <p:cNvSpPr txBox="1"/>
          <p:nvPr/>
        </p:nvSpPr>
        <p:spPr>
          <a:xfrm>
            <a:off x="5629835" y="3893216"/>
            <a:ext cx="5020235" cy="830997"/>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Neue" panose="02000503000000020004" pitchFamily="2" charset="0"/>
                <a:ea typeface="Helvetica Neue" panose="02000503000000020004" pitchFamily="2" charset="0"/>
                <a:cs typeface="Helvetica Neue" panose="02000503000000020004" pitchFamily="2" charset="0"/>
              </a:rPr>
              <a:t>La importància dels Centres de Processament de Dades (CPDs),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Neue" panose="02000503000000020004" pitchFamily="2" charset="0"/>
                <a:ea typeface="Helvetica Neue" panose="02000503000000020004" pitchFamily="2" charset="0"/>
                <a:cs typeface="Helvetica Neue" panose="02000503000000020004" pitchFamily="2" charset="0"/>
              </a:rPr>
              <a:t>cable submarí,… </a:t>
            </a:r>
          </a:p>
        </p:txBody>
      </p:sp>
      <p:sp>
        <p:nvSpPr>
          <p:cNvPr id="9" name="CuadroTexto 8">
            <a:extLst>
              <a:ext uri="{FF2B5EF4-FFF2-40B4-BE49-F238E27FC236}">
                <a16:creationId xmlns:a16="http://schemas.microsoft.com/office/drawing/2014/main" id="{0485052D-56AA-86A3-7EB3-62BF65624DA5}"/>
              </a:ext>
            </a:extLst>
          </p:cNvPr>
          <p:cNvSpPr txBox="1"/>
          <p:nvPr/>
        </p:nvSpPr>
        <p:spPr>
          <a:xfrm>
            <a:off x="5012730" y="6168581"/>
            <a:ext cx="66772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dirty="0">
                <a:ln>
                  <a:noFill/>
                </a:ln>
                <a:solidFill>
                  <a:srgbClr val="9CBCB9"/>
                </a:solidFill>
                <a:effectLst/>
                <a:uLnTx/>
                <a:uFillTx/>
                <a:latin typeface="Helvetica Neue" panose="02000503000000020004" pitchFamily="2" charset="0"/>
                <a:ea typeface="Helvetica Neue" panose="02000503000000020004" pitchFamily="2" charset="0"/>
                <a:cs typeface="Helvetica Neue" panose="02000503000000020004" pitchFamily="2" charset="0"/>
              </a:rPr>
              <a:t>1 PFLOP = ​10</a:t>
            </a:r>
            <a:r>
              <a:rPr kumimoji="0" lang="ca-ES" sz="1200" b="0" i="0" u="none" strike="noStrike" kern="1200" cap="none" spc="0" normalizeH="0" baseline="30000" noProof="0" dirty="0">
                <a:ln>
                  <a:noFill/>
                </a:ln>
                <a:solidFill>
                  <a:srgbClr val="9CBCB9"/>
                </a:solidFill>
                <a:effectLst/>
                <a:uLnTx/>
                <a:uFillTx/>
                <a:latin typeface="Helvetica Neue" panose="02000503000000020004" pitchFamily="2" charset="0"/>
                <a:ea typeface="Helvetica Neue" panose="02000503000000020004" pitchFamily="2" charset="0"/>
                <a:cs typeface="Helvetica Neue" panose="02000503000000020004" pitchFamily="2" charset="0"/>
              </a:rPr>
              <a:t>15</a:t>
            </a:r>
            <a:r>
              <a:rPr kumimoji="0" lang="ca-ES" sz="1200" b="0" i="0" u="none" strike="noStrike" kern="1200" cap="none" spc="0" normalizeH="0" baseline="0" noProof="0" dirty="0">
                <a:ln>
                  <a:noFill/>
                </a:ln>
                <a:solidFill>
                  <a:srgbClr val="9CBCB9"/>
                </a:solidFill>
                <a:effectLst/>
                <a:uLnTx/>
                <a:uFillTx/>
                <a:latin typeface="Helvetica Neue" panose="02000503000000020004" pitchFamily="2" charset="0"/>
                <a:ea typeface="Helvetica Neue" panose="02000503000000020004" pitchFamily="2" charset="0"/>
                <a:cs typeface="Helvetica Neue" panose="02000503000000020004" pitchFamily="2" charset="0"/>
              </a:rPr>
              <a:t> FLOPS.     10 bilions de PetaFOPS = 10</a:t>
            </a:r>
            <a:r>
              <a:rPr kumimoji="0" lang="ca-ES" sz="1200" b="0" i="0" u="none" strike="noStrike" kern="1200" cap="none" spc="0" normalizeH="0" baseline="30000" noProof="0" dirty="0">
                <a:ln>
                  <a:noFill/>
                </a:ln>
                <a:solidFill>
                  <a:srgbClr val="9CBCB9"/>
                </a:solidFill>
                <a:effectLst/>
                <a:uLnTx/>
                <a:uFillTx/>
                <a:latin typeface="Helvetica Neue" panose="02000503000000020004" pitchFamily="2" charset="0"/>
                <a:ea typeface="Helvetica Neue" panose="02000503000000020004" pitchFamily="2" charset="0"/>
                <a:cs typeface="Helvetica Neue" panose="02000503000000020004" pitchFamily="2" charset="0"/>
              </a:rPr>
              <a:t>28</a:t>
            </a:r>
            <a:r>
              <a:rPr kumimoji="0" lang="ca-ES" sz="1200" b="0" i="0" u="none" strike="noStrike" kern="1200" cap="none" spc="0" normalizeH="0" baseline="0" noProof="0" dirty="0">
                <a:ln>
                  <a:noFill/>
                </a:ln>
                <a:solidFill>
                  <a:srgbClr val="9CBCB9"/>
                </a:solidFill>
                <a:effectLst/>
                <a:uLnTx/>
                <a:uFillTx/>
                <a:latin typeface="Helvetica Neue" panose="02000503000000020004" pitchFamily="2" charset="0"/>
                <a:ea typeface="Helvetica Neue" panose="02000503000000020004" pitchFamily="2" charset="0"/>
                <a:cs typeface="Helvetica Neue" panose="02000503000000020004" pitchFamily="2" charset="0"/>
              </a:rPr>
              <a:t> FLOPS </a:t>
            </a:r>
          </a:p>
        </p:txBody>
      </p:sp>
    </p:spTree>
    <p:extLst>
      <p:ext uri="{BB962C8B-B14F-4D97-AF65-F5344CB8AC3E}">
        <p14:creationId xmlns:p14="http://schemas.microsoft.com/office/powerpoint/2010/main" val="2595912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3833-20F8-AE6C-B2AA-AA272D6B7428}"/>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D2223E-000A-A0C3-99AC-19E71E39074F}"/>
              </a:ext>
            </a:extLst>
          </p:cNvPr>
          <p:cNvSpPr/>
          <p:nvPr/>
        </p:nvSpPr>
        <p:spPr>
          <a:xfrm>
            <a:off x="7239026" y="5763491"/>
            <a:ext cx="4218048" cy="928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0358F6A2-D05F-24B4-6BFC-6C28F4044EAD}"/>
              </a:ext>
            </a:extLst>
          </p:cNvPr>
          <p:cNvSpPr txBox="1"/>
          <p:nvPr/>
        </p:nvSpPr>
        <p:spPr>
          <a:xfrm>
            <a:off x="734926" y="685583"/>
            <a:ext cx="5715001" cy="4778231"/>
          </a:xfrm>
          <a:prstGeom prst="rect">
            <a:avLst/>
          </a:prstGeom>
          <a:noFill/>
        </p:spPr>
        <p:txBody>
          <a:bodyPr wrap="square">
            <a:spAutoFit/>
          </a:bodyPr>
          <a:lstStyle/>
          <a:p>
            <a:pPr algn="just" fontAlgn="base">
              <a:spcAft>
                <a:spcPts val="2100"/>
              </a:spcAft>
              <a:buNone/>
            </a:pPr>
            <a:endParaRPr lang="es-ES" sz="1600" b="1" i="0" dirty="0">
              <a:solidFill>
                <a:srgbClr val="191A1E"/>
              </a:solidFill>
              <a:effectLst/>
              <a:latin typeface="Helvetica Neue" panose="02000503000000020004" pitchFamily="2" charset="0"/>
              <a:ea typeface="Helvetica Neue" panose="02000503000000020004" pitchFamily="2" charset="0"/>
              <a:cs typeface="Helvetica Neue" panose="02000503000000020004" pitchFamily="2" charset="0"/>
            </a:endParaRPr>
          </a:p>
          <a:p>
            <a:pPr algn="just" fontAlgn="base">
              <a:spcAft>
                <a:spcPts val="2100"/>
              </a:spcAft>
              <a:buNone/>
            </a:pPr>
            <a:r>
              <a:rPr lang="ca-ES" sz="1600" b="1" noProof="0" dirty="0">
                <a:solidFill>
                  <a:srgbClr val="191A1E"/>
                </a:solidFill>
                <a:latin typeface="Helvetica Neue" panose="02000503000000020004" pitchFamily="2" charset="0"/>
                <a:ea typeface="Helvetica Neue" panose="02000503000000020004" pitchFamily="2" charset="0"/>
                <a:cs typeface="Helvetica Neue" panose="02000503000000020004" pitchFamily="2" charset="0"/>
              </a:rPr>
              <a:t>EUDALD CARBONELL -Arqueòleg</a:t>
            </a:r>
          </a:p>
          <a:p>
            <a:pPr algn="just" fontAlgn="base">
              <a:spcAft>
                <a:spcPts val="2100"/>
              </a:spcAft>
            </a:pPr>
            <a:r>
              <a:rPr lang="ca-ES" sz="1600" b="1" dirty="0">
                <a:solidFill>
                  <a:srgbClr val="9CBCB9"/>
                </a:solidFill>
                <a:latin typeface="Georgia" panose="02040502050405020303" pitchFamily="18" charset="0"/>
              </a:rPr>
              <a:t>Un dels temes que han generat més controvèrsia aquestes darreres setmanes és la intel·ligència artificial. Quina opinió en té?</a:t>
            </a:r>
          </a:p>
          <a:p>
            <a:pPr algn="just" fontAlgn="base">
              <a:spcAft>
                <a:spcPts val="2100"/>
              </a:spcAft>
            </a:pPr>
            <a:r>
              <a:rPr lang="ca-ES" sz="1600" dirty="0">
                <a:solidFill>
                  <a:srgbClr val="191A1E"/>
                </a:solidFill>
                <a:latin typeface="Georgia" panose="02040502050405020303" pitchFamily="18" charset="0"/>
              </a:rPr>
              <a:t>És magnífica. La intel·ligència artificial és un dels fets històrics més importants de la nostra espècie, comparable al descobriment del foc. Serà un gran avenç, ens ajudarà com a espècie, probablement a no extingir-nos i a continuar durant molt de temps. </a:t>
            </a:r>
            <a:r>
              <a:rPr lang="ca-ES" b="1" dirty="0">
                <a:solidFill>
                  <a:srgbClr val="191A1E"/>
                </a:solidFill>
                <a:latin typeface="Georgia" panose="02040502050405020303" pitchFamily="18" charset="0"/>
              </a:rPr>
              <a:t>Aquesta intel·ligència artificial també s’hibridarà amb la nostra intel·ligència natural, que és la que l’ha generada. El problema és intentar que aquests recursos, com passa habitualment, no siguin manipulats ni controlats per minories extractives.</a:t>
            </a:r>
          </a:p>
        </p:txBody>
      </p:sp>
      <p:pic>
        <p:nvPicPr>
          <p:cNvPr id="3" name="Imatge 19">
            <a:extLst>
              <a:ext uri="{FF2B5EF4-FFF2-40B4-BE49-F238E27FC236}">
                <a16:creationId xmlns:a16="http://schemas.microsoft.com/office/drawing/2014/main" id="{181D6A82-8948-A280-9950-61FBBAE8F45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463" b="-5047"/>
          <a:stretch>
            <a:fillRect/>
          </a:stretch>
        </p:blipFill>
        <p:spPr>
          <a:xfrm>
            <a:off x="9718722" y="0"/>
            <a:ext cx="2299800" cy="1815922"/>
          </a:xfrm>
          <a:prstGeom prst="rect">
            <a:avLst/>
          </a:prstGeom>
        </p:spPr>
      </p:pic>
      <p:pic>
        <p:nvPicPr>
          <p:cNvPr id="4" name="Imatge 8">
            <a:extLst>
              <a:ext uri="{FF2B5EF4-FFF2-40B4-BE49-F238E27FC236}">
                <a16:creationId xmlns:a16="http://schemas.microsoft.com/office/drawing/2014/main" id="{7E362555-0D00-5B6E-02B1-B03CC97324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39026" y="1594623"/>
            <a:ext cx="2272238" cy="1915753"/>
          </a:xfrm>
          <a:prstGeom prst="rect">
            <a:avLst/>
          </a:prstGeom>
        </p:spPr>
      </p:pic>
      <p:pic>
        <p:nvPicPr>
          <p:cNvPr id="5" name="Imatge 10">
            <a:extLst>
              <a:ext uri="{FF2B5EF4-FFF2-40B4-BE49-F238E27FC236}">
                <a16:creationId xmlns:a16="http://schemas.microsoft.com/office/drawing/2014/main" id="{C81A3270-739B-FD89-AD7D-B744F9D392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39026" y="3660490"/>
            <a:ext cx="2273670" cy="2328474"/>
          </a:xfrm>
          <a:prstGeom prst="rect">
            <a:avLst/>
          </a:prstGeom>
        </p:spPr>
      </p:pic>
      <p:sp>
        <p:nvSpPr>
          <p:cNvPr id="7" name="Graphic 68">
            <a:extLst>
              <a:ext uri="{FF2B5EF4-FFF2-40B4-BE49-F238E27FC236}">
                <a16:creationId xmlns:a16="http://schemas.microsoft.com/office/drawing/2014/main" id="{D2C564F8-34BA-9C90-8547-D31591F9C88A}"/>
              </a:ext>
            </a:extLst>
          </p:cNvPr>
          <p:cNvSpPr/>
          <p:nvPr/>
        </p:nvSpPr>
        <p:spPr>
          <a:xfrm rot="10800000">
            <a:off x="7237800" y="6139078"/>
            <a:ext cx="2272238" cy="2757891"/>
          </a:xfrm>
          <a:custGeom>
            <a:avLst/>
            <a:gdLst>
              <a:gd name="connsiteX0" fmla="*/ 60154 w 1720179"/>
              <a:gd name="connsiteY0" fmla="*/ 711 h 2577821"/>
              <a:gd name="connsiteX1" fmla="*/ 851277 w 1720179"/>
              <a:gd name="connsiteY1" fmla="*/ 127090 h 2577821"/>
              <a:gd name="connsiteX2" fmla="*/ 868867 w 1720179"/>
              <a:gd name="connsiteY2" fmla="*/ 127090 h 2577821"/>
              <a:gd name="connsiteX3" fmla="*/ 1660008 w 1720179"/>
              <a:gd name="connsiteY3" fmla="*/ 711 h 2577821"/>
              <a:gd name="connsiteX4" fmla="*/ 1720180 w 1720179"/>
              <a:gd name="connsiteY4" fmla="*/ 47211 h 2577821"/>
              <a:gd name="connsiteX5" fmla="*/ 1720180 w 1720179"/>
              <a:gd name="connsiteY5" fmla="*/ 2406728 h 2577821"/>
              <a:gd name="connsiteX6" fmla="*/ 1660750 w 1720179"/>
              <a:gd name="connsiteY6" fmla="*/ 2453345 h 2577821"/>
              <a:gd name="connsiteX7" fmla="*/ 914489 w 1720179"/>
              <a:gd name="connsiteY7" fmla="*/ 2572822 h 2577821"/>
              <a:gd name="connsiteX8" fmla="*/ 811066 w 1720179"/>
              <a:gd name="connsiteY8" fmla="*/ 2572905 h 2577821"/>
              <a:gd name="connsiteX9" fmla="*/ 59503 w 1720179"/>
              <a:gd name="connsiteY9" fmla="*/ 2453229 h 2577821"/>
              <a:gd name="connsiteX10" fmla="*/ 0 w 1720179"/>
              <a:gd name="connsiteY10" fmla="*/ 2406629 h 2577821"/>
              <a:gd name="connsiteX11" fmla="*/ 0 w 1720179"/>
              <a:gd name="connsiteY11" fmla="*/ 47211 h 2577821"/>
              <a:gd name="connsiteX12" fmla="*/ 60154 w 1720179"/>
              <a:gd name="connsiteY12" fmla="*/ 711 h 25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179" h="2577821">
                <a:moveTo>
                  <a:pt x="60154" y="711"/>
                </a:moveTo>
                <a:lnTo>
                  <a:pt x="851277" y="127090"/>
                </a:lnTo>
                <a:cubicBezTo>
                  <a:pt x="857104" y="128021"/>
                  <a:pt x="863058" y="128021"/>
                  <a:pt x="868867" y="127090"/>
                </a:cubicBezTo>
                <a:lnTo>
                  <a:pt x="1660008" y="711"/>
                </a:lnTo>
                <a:cubicBezTo>
                  <a:pt x="1691424" y="-4311"/>
                  <a:pt x="1720180" y="17908"/>
                  <a:pt x="1720180" y="47211"/>
                </a:cubicBezTo>
                <a:lnTo>
                  <a:pt x="1720180" y="2406728"/>
                </a:lnTo>
                <a:cubicBezTo>
                  <a:pt x="1720180" y="2435749"/>
                  <a:pt x="1696437" y="2450800"/>
                  <a:pt x="1660750" y="2453345"/>
                </a:cubicBezTo>
                <a:lnTo>
                  <a:pt x="914489" y="2572822"/>
                </a:lnTo>
                <a:cubicBezTo>
                  <a:pt x="868885" y="2579474"/>
                  <a:pt x="867021" y="2579474"/>
                  <a:pt x="811066" y="2572905"/>
                </a:cubicBezTo>
                <a:lnTo>
                  <a:pt x="59503" y="2453229"/>
                </a:lnTo>
                <a:cubicBezTo>
                  <a:pt x="18513" y="2448688"/>
                  <a:pt x="0" y="2435683"/>
                  <a:pt x="0" y="2406629"/>
                </a:cubicBezTo>
                <a:lnTo>
                  <a:pt x="0" y="47211"/>
                </a:lnTo>
                <a:cubicBezTo>
                  <a:pt x="0" y="17908"/>
                  <a:pt x="28756" y="-4311"/>
                  <a:pt x="60154" y="711"/>
                </a:cubicBez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Imagen 8" descr="Forma&#10;&#10;El contenido generado por IA puede ser incorrecto.">
            <a:extLst>
              <a:ext uri="{FF2B5EF4-FFF2-40B4-BE49-F238E27FC236}">
                <a16:creationId xmlns:a16="http://schemas.microsoft.com/office/drawing/2014/main" id="{73152C31-CE77-7EA1-5190-FA3532FB4B13}"/>
              </a:ext>
            </a:extLst>
          </p:cNvPr>
          <p:cNvPicPr>
            <a:picLocks noChangeAspect="1"/>
          </p:cNvPicPr>
          <p:nvPr/>
        </p:nvPicPr>
        <p:blipFill>
          <a:blip r:embed="rId5">
            <a:extLst>
              <a:ext uri="{28A0092B-C50C-407E-A947-70E740481C1C}">
                <a14:useLocalDpi xmlns:a14="http://schemas.microsoft.com/office/drawing/2010/main" val="0"/>
              </a:ext>
            </a:extLst>
          </a:blip>
          <a:srcRect b="17871"/>
          <a:stretch>
            <a:fillRect/>
          </a:stretch>
        </p:blipFill>
        <p:spPr>
          <a:xfrm>
            <a:off x="9718986" y="5258612"/>
            <a:ext cx="2308091" cy="1599388"/>
          </a:xfrm>
          <a:prstGeom prst="rect">
            <a:avLst/>
          </a:prstGeom>
        </p:spPr>
      </p:pic>
      <p:sp>
        <p:nvSpPr>
          <p:cNvPr id="8" name="CuadroTexto 7">
            <a:extLst>
              <a:ext uri="{FF2B5EF4-FFF2-40B4-BE49-F238E27FC236}">
                <a16:creationId xmlns:a16="http://schemas.microsoft.com/office/drawing/2014/main" id="{C3193A2D-A8E4-F5F4-3087-702EC2BAB93E}"/>
              </a:ext>
            </a:extLst>
          </p:cNvPr>
          <p:cNvSpPr txBox="1"/>
          <p:nvPr/>
        </p:nvSpPr>
        <p:spPr>
          <a:xfrm>
            <a:off x="9949218" y="-518615"/>
            <a:ext cx="65" cy="276999"/>
          </a:xfrm>
          <a:prstGeom prst="rect">
            <a:avLst/>
          </a:prstGeom>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999999"/>
              </a:solidFill>
              <a:effectLst/>
              <a:uLnTx/>
              <a:uFillTx/>
              <a:latin typeface="Arial" panose="020B0604020202020204"/>
              <a:ea typeface="+mn-ea"/>
              <a:cs typeface="+mn-cs"/>
            </a:endParaRPr>
          </a:p>
        </p:txBody>
      </p:sp>
      <p:sp>
        <p:nvSpPr>
          <p:cNvPr id="11" name="Graphic 68">
            <a:extLst>
              <a:ext uri="{FF2B5EF4-FFF2-40B4-BE49-F238E27FC236}">
                <a16:creationId xmlns:a16="http://schemas.microsoft.com/office/drawing/2014/main" id="{8C8E601F-1998-1BA1-E69C-BCCCB32D0E74}"/>
              </a:ext>
            </a:extLst>
          </p:cNvPr>
          <p:cNvSpPr/>
          <p:nvPr/>
        </p:nvSpPr>
        <p:spPr>
          <a:xfrm>
            <a:off x="7237799" y="-1313382"/>
            <a:ext cx="2272238" cy="2757891"/>
          </a:xfrm>
          <a:custGeom>
            <a:avLst/>
            <a:gdLst>
              <a:gd name="connsiteX0" fmla="*/ 60154 w 1720179"/>
              <a:gd name="connsiteY0" fmla="*/ 711 h 2577821"/>
              <a:gd name="connsiteX1" fmla="*/ 851277 w 1720179"/>
              <a:gd name="connsiteY1" fmla="*/ 127090 h 2577821"/>
              <a:gd name="connsiteX2" fmla="*/ 868867 w 1720179"/>
              <a:gd name="connsiteY2" fmla="*/ 127090 h 2577821"/>
              <a:gd name="connsiteX3" fmla="*/ 1660008 w 1720179"/>
              <a:gd name="connsiteY3" fmla="*/ 711 h 2577821"/>
              <a:gd name="connsiteX4" fmla="*/ 1720180 w 1720179"/>
              <a:gd name="connsiteY4" fmla="*/ 47211 h 2577821"/>
              <a:gd name="connsiteX5" fmla="*/ 1720180 w 1720179"/>
              <a:gd name="connsiteY5" fmla="*/ 2406728 h 2577821"/>
              <a:gd name="connsiteX6" fmla="*/ 1660750 w 1720179"/>
              <a:gd name="connsiteY6" fmla="*/ 2453345 h 2577821"/>
              <a:gd name="connsiteX7" fmla="*/ 914489 w 1720179"/>
              <a:gd name="connsiteY7" fmla="*/ 2572822 h 2577821"/>
              <a:gd name="connsiteX8" fmla="*/ 811066 w 1720179"/>
              <a:gd name="connsiteY8" fmla="*/ 2572905 h 2577821"/>
              <a:gd name="connsiteX9" fmla="*/ 59503 w 1720179"/>
              <a:gd name="connsiteY9" fmla="*/ 2453229 h 2577821"/>
              <a:gd name="connsiteX10" fmla="*/ 0 w 1720179"/>
              <a:gd name="connsiteY10" fmla="*/ 2406629 h 2577821"/>
              <a:gd name="connsiteX11" fmla="*/ 0 w 1720179"/>
              <a:gd name="connsiteY11" fmla="*/ 47211 h 2577821"/>
              <a:gd name="connsiteX12" fmla="*/ 60154 w 1720179"/>
              <a:gd name="connsiteY12" fmla="*/ 711 h 25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179" h="2577821">
                <a:moveTo>
                  <a:pt x="60154" y="711"/>
                </a:moveTo>
                <a:lnTo>
                  <a:pt x="851277" y="127090"/>
                </a:lnTo>
                <a:cubicBezTo>
                  <a:pt x="857104" y="128021"/>
                  <a:pt x="863058" y="128021"/>
                  <a:pt x="868867" y="127090"/>
                </a:cubicBezTo>
                <a:lnTo>
                  <a:pt x="1660008" y="711"/>
                </a:lnTo>
                <a:cubicBezTo>
                  <a:pt x="1691424" y="-4311"/>
                  <a:pt x="1720180" y="17908"/>
                  <a:pt x="1720180" y="47211"/>
                </a:cubicBezTo>
                <a:lnTo>
                  <a:pt x="1720180" y="2406728"/>
                </a:lnTo>
                <a:cubicBezTo>
                  <a:pt x="1720180" y="2435749"/>
                  <a:pt x="1696437" y="2450800"/>
                  <a:pt x="1660750" y="2453345"/>
                </a:cubicBezTo>
                <a:lnTo>
                  <a:pt x="914489" y="2572822"/>
                </a:lnTo>
                <a:cubicBezTo>
                  <a:pt x="868885" y="2579474"/>
                  <a:pt x="867021" y="2579474"/>
                  <a:pt x="811066" y="2572905"/>
                </a:cubicBezTo>
                <a:lnTo>
                  <a:pt x="59503" y="2453229"/>
                </a:lnTo>
                <a:cubicBezTo>
                  <a:pt x="18513" y="2448688"/>
                  <a:pt x="0" y="2435683"/>
                  <a:pt x="0" y="2406629"/>
                </a:cubicBezTo>
                <a:lnTo>
                  <a:pt x="0" y="47211"/>
                </a:lnTo>
                <a:cubicBezTo>
                  <a:pt x="0" y="17908"/>
                  <a:pt x="28756" y="-4311"/>
                  <a:pt x="60154" y="711"/>
                </a:cubicBez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Graphic 68">
            <a:extLst>
              <a:ext uri="{FF2B5EF4-FFF2-40B4-BE49-F238E27FC236}">
                <a16:creationId xmlns:a16="http://schemas.microsoft.com/office/drawing/2014/main" id="{CE9A8173-7C15-4675-1BEA-4C1244884130}"/>
              </a:ext>
            </a:extLst>
          </p:cNvPr>
          <p:cNvSpPr/>
          <p:nvPr/>
        </p:nvSpPr>
        <p:spPr>
          <a:xfrm>
            <a:off x="9732503" y="1720176"/>
            <a:ext cx="2272238" cy="3538436"/>
          </a:xfrm>
          <a:custGeom>
            <a:avLst/>
            <a:gdLst>
              <a:gd name="connsiteX0" fmla="*/ 60154 w 1720179"/>
              <a:gd name="connsiteY0" fmla="*/ 711 h 2577821"/>
              <a:gd name="connsiteX1" fmla="*/ 851277 w 1720179"/>
              <a:gd name="connsiteY1" fmla="*/ 127090 h 2577821"/>
              <a:gd name="connsiteX2" fmla="*/ 868867 w 1720179"/>
              <a:gd name="connsiteY2" fmla="*/ 127090 h 2577821"/>
              <a:gd name="connsiteX3" fmla="*/ 1660008 w 1720179"/>
              <a:gd name="connsiteY3" fmla="*/ 711 h 2577821"/>
              <a:gd name="connsiteX4" fmla="*/ 1720180 w 1720179"/>
              <a:gd name="connsiteY4" fmla="*/ 47211 h 2577821"/>
              <a:gd name="connsiteX5" fmla="*/ 1720180 w 1720179"/>
              <a:gd name="connsiteY5" fmla="*/ 2406728 h 2577821"/>
              <a:gd name="connsiteX6" fmla="*/ 1660750 w 1720179"/>
              <a:gd name="connsiteY6" fmla="*/ 2453345 h 2577821"/>
              <a:gd name="connsiteX7" fmla="*/ 914489 w 1720179"/>
              <a:gd name="connsiteY7" fmla="*/ 2572822 h 2577821"/>
              <a:gd name="connsiteX8" fmla="*/ 811066 w 1720179"/>
              <a:gd name="connsiteY8" fmla="*/ 2572905 h 2577821"/>
              <a:gd name="connsiteX9" fmla="*/ 59503 w 1720179"/>
              <a:gd name="connsiteY9" fmla="*/ 2453229 h 2577821"/>
              <a:gd name="connsiteX10" fmla="*/ 0 w 1720179"/>
              <a:gd name="connsiteY10" fmla="*/ 2406629 h 2577821"/>
              <a:gd name="connsiteX11" fmla="*/ 0 w 1720179"/>
              <a:gd name="connsiteY11" fmla="*/ 47211 h 2577821"/>
              <a:gd name="connsiteX12" fmla="*/ 60154 w 1720179"/>
              <a:gd name="connsiteY12" fmla="*/ 711 h 25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179" h="2577821">
                <a:moveTo>
                  <a:pt x="60154" y="711"/>
                </a:moveTo>
                <a:lnTo>
                  <a:pt x="851277" y="127090"/>
                </a:lnTo>
                <a:cubicBezTo>
                  <a:pt x="857104" y="128021"/>
                  <a:pt x="863058" y="128021"/>
                  <a:pt x="868867" y="127090"/>
                </a:cubicBezTo>
                <a:lnTo>
                  <a:pt x="1660008" y="711"/>
                </a:lnTo>
                <a:cubicBezTo>
                  <a:pt x="1691424" y="-4311"/>
                  <a:pt x="1720180" y="17908"/>
                  <a:pt x="1720180" y="47211"/>
                </a:cubicBezTo>
                <a:lnTo>
                  <a:pt x="1720180" y="2406728"/>
                </a:lnTo>
                <a:cubicBezTo>
                  <a:pt x="1720180" y="2435749"/>
                  <a:pt x="1696437" y="2450800"/>
                  <a:pt x="1660750" y="2453345"/>
                </a:cubicBezTo>
                <a:lnTo>
                  <a:pt x="914489" y="2572822"/>
                </a:lnTo>
                <a:cubicBezTo>
                  <a:pt x="868885" y="2579474"/>
                  <a:pt x="867021" y="2579474"/>
                  <a:pt x="811066" y="2572905"/>
                </a:cubicBezTo>
                <a:lnTo>
                  <a:pt x="59503" y="2453229"/>
                </a:lnTo>
                <a:cubicBezTo>
                  <a:pt x="18513" y="2448688"/>
                  <a:pt x="0" y="2435683"/>
                  <a:pt x="0" y="2406629"/>
                </a:cubicBezTo>
                <a:lnTo>
                  <a:pt x="0" y="47211"/>
                </a:lnTo>
                <a:cubicBezTo>
                  <a:pt x="0" y="17908"/>
                  <a:pt x="28756" y="-4311"/>
                  <a:pt x="60154" y="711"/>
                </a:cubicBezTo>
              </a:path>
            </a:pathLst>
          </a:custGeom>
          <a:blipFill dpi="0" rotWithShape="1">
            <a:blip r:embed="rId6"/>
            <a:srcRect/>
            <a:stretch>
              <a:fillRect/>
            </a:stretch>
          </a:blip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278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591DF-A3E0-3CCF-23DE-0907749E84DD}"/>
            </a:ext>
          </a:extLst>
        </p:cNvPr>
        <p:cNvGrpSpPr/>
        <p:nvPr/>
      </p:nvGrpSpPr>
      <p:grpSpPr>
        <a:xfrm>
          <a:off x="0" y="0"/>
          <a:ext cx="0" cy="0"/>
          <a:chOff x="0" y="0"/>
          <a:chExt cx="0" cy="0"/>
        </a:xfrm>
      </p:grpSpPr>
      <p:sp>
        <p:nvSpPr>
          <p:cNvPr id="36" name="Trapecio 35">
            <a:extLst>
              <a:ext uri="{FF2B5EF4-FFF2-40B4-BE49-F238E27FC236}">
                <a16:creationId xmlns:a16="http://schemas.microsoft.com/office/drawing/2014/main" id="{97CCA35D-3E83-34CB-0D7E-D9D7179B8839}"/>
              </a:ext>
            </a:extLst>
          </p:cNvPr>
          <p:cNvSpPr/>
          <p:nvPr/>
        </p:nvSpPr>
        <p:spPr>
          <a:xfrm rot="10800000">
            <a:off x="3908300" y="4700362"/>
            <a:ext cx="7136218" cy="2157638"/>
          </a:xfrm>
          <a:prstGeom prst="trapezoid">
            <a:avLst/>
          </a:prstGeom>
          <a:gradFill flip="none" rotWithShape="1">
            <a:gsLst>
              <a:gs pos="0">
                <a:srgbClr val="9CBCB9"/>
              </a:gs>
              <a:gs pos="99000">
                <a:srgbClr val="9CBCB9">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Trapecio 33">
            <a:extLst>
              <a:ext uri="{FF2B5EF4-FFF2-40B4-BE49-F238E27FC236}">
                <a16:creationId xmlns:a16="http://schemas.microsoft.com/office/drawing/2014/main" id="{0A4FBAF2-8F1F-F459-63DB-60FCC7AFB23F}"/>
              </a:ext>
            </a:extLst>
          </p:cNvPr>
          <p:cNvSpPr/>
          <p:nvPr/>
        </p:nvSpPr>
        <p:spPr>
          <a:xfrm>
            <a:off x="3908299" y="0"/>
            <a:ext cx="7136219" cy="2777783"/>
          </a:xfrm>
          <a:prstGeom prst="trapezoid">
            <a:avLst/>
          </a:prstGeom>
          <a:gradFill flip="none" rotWithShape="1">
            <a:gsLst>
              <a:gs pos="0">
                <a:schemeClr val="accent1">
                  <a:alpha val="43056"/>
                </a:schemeClr>
              </a:gs>
              <a:gs pos="100000">
                <a:schemeClr val="accent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E01CF223-FD30-2E0A-FF8C-C2E7CEBE4B03}"/>
              </a:ext>
            </a:extLst>
          </p:cNvPr>
          <p:cNvSpPr>
            <a:spLocks noGrp="1"/>
          </p:cNvSpPr>
          <p:nvPr>
            <p:ph type="title"/>
          </p:nvPr>
        </p:nvSpPr>
        <p:spPr/>
        <p:txBody>
          <a:bodyPr/>
          <a:lstStyle/>
          <a:p>
            <a:pPr lvl="0"/>
            <a:r>
              <a:rPr lang="ca-ES" noProof="0"/>
              <a:t>Intel·ligència</a:t>
            </a:r>
            <a:br>
              <a:rPr lang="ca-ES" noProof="0"/>
            </a:br>
            <a:br>
              <a:rPr lang="ca-ES" noProof="0"/>
            </a:br>
            <a:endParaRPr lang="ca-ES" noProof="0"/>
          </a:p>
        </p:txBody>
      </p:sp>
      <p:sp>
        <p:nvSpPr>
          <p:cNvPr id="25" name="CuadroTexto 24">
            <a:extLst>
              <a:ext uri="{FF2B5EF4-FFF2-40B4-BE49-F238E27FC236}">
                <a16:creationId xmlns:a16="http://schemas.microsoft.com/office/drawing/2014/main" id="{DB9F303F-9197-778E-CBB7-9694D06E3A40}"/>
              </a:ext>
            </a:extLst>
          </p:cNvPr>
          <p:cNvSpPr txBox="1"/>
          <p:nvPr/>
        </p:nvSpPr>
        <p:spPr>
          <a:xfrm>
            <a:off x="608803" y="1265853"/>
            <a:ext cx="2788828" cy="1569660"/>
          </a:xfrm>
          <a:prstGeom prst="rect">
            <a:avLst/>
          </a:prstGeom>
          <a:noFill/>
        </p:spPr>
        <p:txBody>
          <a:bodyPr wrap="square">
            <a:spAutoFit/>
          </a:bodyPr>
          <a:lstStyle/>
          <a:p>
            <a:r>
              <a:rPr lang="ca-ES" noProof="0">
                <a:solidFill>
                  <a:srgbClr val="202122"/>
                </a:solidFill>
                <a:effectLst/>
                <a:latin typeface="Helvetica Neue Light" panose="02000403000000020004" pitchFamily="2" charset="0"/>
                <a:ea typeface="Helvetica Neue Light" panose="02000403000000020004" pitchFamily="2" charset="0"/>
              </a:rPr>
              <a:t>Del llatí:</a:t>
            </a:r>
          </a:p>
          <a:p>
            <a:r>
              <a:rPr lang="ca-ES" b="1" i="1" noProof="0">
                <a:solidFill>
                  <a:srgbClr val="202122"/>
                </a:solidFill>
                <a:effectLst/>
                <a:latin typeface="Helvetica Neue" panose="02000503000000020004" pitchFamily="2" charset="0"/>
                <a:ea typeface="Helvetica Neue" panose="02000503000000020004" pitchFamily="2" charset="0"/>
                <a:cs typeface="Helvetica Neue" panose="02000503000000020004" pitchFamily="2" charset="0"/>
              </a:rPr>
              <a:t>Intelligentia</a:t>
            </a:r>
            <a:endParaRPr lang="ca-ES" b="1" i="1" noProof="0">
              <a:solidFill>
                <a:srgbClr val="20212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r>
              <a:rPr lang="ca-ES" noProof="0">
                <a:solidFill>
                  <a:srgbClr val="202122"/>
                </a:solidFill>
                <a:effectLst/>
                <a:latin typeface="Helvetica Neue Light" panose="02000403000000020004" pitchFamily="2" charset="0"/>
                <a:ea typeface="Helvetica Neue Light" panose="02000403000000020004" pitchFamily="2" charset="0"/>
              </a:rPr>
              <a:t>del verb </a:t>
            </a:r>
            <a:r>
              <a:rPr lang="ca-ES" i="1" noProof="0">
                <a:solidFill>
                  <a:srgbClr val="202122"/>
                </a:solidFill>
                <a:effectLst/>
                <a:latin typeface="Helvetica Neue Light" panose="02000403000000020004" pitchFamily="2" charset="0"/>
                <a:ea typeface="Helvetica Neue Light" panose="02000403000000020004" pitchFamily="2" charset="0"/>
              </a:rPr>
              <a:t>intellegere</a:t>
            </a:r>
            <a:r>
              <a:rPr lang="ca-ES" noProof="0">
                <a:solidFill>
                  <a:srgbClr val="202122"/>
                </a:solidFill>
                <a:effectLst/>
                <a:latin typeface="Helvetica Neue Light" panose="02000403000000020004" pitchFamily="2" charset="0"/>
                <a:ea typeface="Helvetica Neue Light" panose="02000403000000020004" pitchFamily="2" charset="0"/>
              </a:rPr>
              <a:t>  </a:t>
            </a:r>
            <a:endParaRPr lang="ca-ES" noProof="0">
              <a:solidFill>
                <a:srgbClr val="202122"/>
              </a:solidFill>
              <a:latin typeface="Helvetica Neue Light" panose="02000403000000020004" pitchFamily="2" charset="0"/>
              <a:ea typeface="Helvetica Neue Light" panose="02000403000000020004" pitchFamily="2" charset="0"/>
            </a:endParaRPr>
          </a:p>
          <a:p>
            <a:endParaRPr lang="ca-ES" sz="600" b="1" i="1" noProof="0">
              <a:solidFill>
                <a:srgbClr val="9CBCB9"/>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ca-ES" b="1" i="1" noProof="0">
                <a:solidFill>
                  <a:srgbClr val="9CBCB9"/>
                </a:solidFill>
                <a:effectLst/>
                <a:latin typeface="Helvetica Neue" panose="02000503000000020004" pitchFamily="2" charset="0"/>
                <a:ea typeface="Helvetica Neue" panose="02000503000000020004" pitchFamily="2" charset="0"/>
                <a:cs typeface="Helvetica Neue" panose="02000503000000020004" pitchFamily="2" charset="0"/>
              </a:rPr>
              <a:t>inter</a:t>
            </a:r>
            <a:r>
              <a:rPr lang="ca-ES" noProof="0">
                <a:solidFill>
                  <a:srgbClr val="202122"/>
                </a:solidFill>
                <a:effectLst/>
                <a:latin typeface="Helvetica Neue Light" panose="02000403000000020004" pitchFamily="2" charset="0"/>
                <a:ea typeface="Helvetica Neue Light" panose="02000403000000020004" pitchFamily="2" charset="0"/>
              </a:rPr>
              <a:t> («entre»)</a:t>
            </a:r>
          </a:p>
          <a:p>
            <a:r>
              <a:rPr lang="ca-ES" b="1" i="1" noProof="0">
                <a:solidFill>
                  <a:srgbClr val="FF4040"/>
                </a:solidFill>
                <a:effectLst/>
                <a:latin typeface="Helvetica Neue" panose="02000503000000020004" pitchFamily="2" charset="0"/>
                <a:ea typeface="Helvetica Neue" panose="02000503000000020004" pitchFamily="2" charset="0"/>
                <a:cs typeface="Helvetica Neue" panose="02000503000000020004" pitchFamily="2" charset="0"/>
              </a:rPr>
              <a:t>legere</a:t>
            </a:r>
            <a:r>
              <a:rPr lang="ca-ES" noProof="0">
                <a:solidFill>
                  <a:srgbClr val="202122"/>
                </a:solidFill>
                <a:effectLst/>
                <a:latin typeface="Helvetica Neue Light" panose="02000403000000020004" pitchFamily="2" charset="0"/>
                <a:ea typeface="Helvetica Neue Light" panose="02000403000000020004" pitchFamily="2" charset="0"/>
              </a:rPr>
              <a:t> («escollir»)</a:t>
            </a:r>
            <a:endParaRPr lang="ca-ES" noProof="0">
              <a:latin typeface="Helvetica Neue Light" panose="02000403000000020004" pitchFamily="2" charset="0"/>
              <a:ea typeface="Helvetica Neue Light" panose="02000403000000020004" pitchFamily="2" charset="0"/>
            </a:endParaRPr>
          </a:p>
        </p:txBody>
      </p:sp>
      <p:grpSp>
        <p:nvGrpSpPr>
          <p:cNvPr id="18" name="Grupo 17">
            <a:extLst>
              <a:ext uri="{FF2B5EF4-FFF2-40B4-BE49-F238E27FC236}">
                <a16:creationId xmlns:a16="http://schemas.microsoft.com/office/drawing/2014/main" id="{6CB10145-A0B4-E143-A211-325BBBFD7490}"/>
              </a:ext>
            </a:extLst>
          </p:cNvPr>
          <p:cNvGrpSpPr/>
          <p:nvPr/>
        </p:nvGrpSpPr>
        <p:grpSpPr>
          <a:xfrm>
            <a:off x="3908300" y="3060663"/>
            <a:ext cx="7835465" cy="1458188"/>
            <a:chOff x="4335137" y="2421786"/>
            <a:chExt cx="6821553" cy="2173546"/>
          </a:xfrm>
          <a:solidFill>
            <a:srgbClr val="FF4040"/>
          </a:solidFill>
        </p:grpSpPr>
        <p:sp>
          <p:nvSpPr>
            <p:cNvPr id="13" name="Chevron 12">
              <a:extLst>
                <a:ext uri="{FF2B5EF4-FFF2-40B4-BE49-F238E27FC236}">
                  <a16:creationId xmlns:a16="http://schemas.microsoft.com/office/drawing/2014/main" id="{83C0D326-6A3F-D48F-D15C-4C407C1B703D}"/>
                </a:ext>
              </a:extLst>
            </p:cNvPr>
            <p:cNvSpPr/>
            <p:nvPr/>
          </p:nvSpPr>
          <p:spPr>
            <a:xfrm>
              <a:off x="4335137" y="2423166"/>
              <a:ext cx="1677451" cy="2157974"/>
            </a:xfrm>
            <a:prstGeom prst="chevron">
              <a:avLst/>
            </a:prstGeom>
            <a:solidFill>
              <a:srgbClr val="FF4040">
                <a:alpha val="2242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Chevron 14">
              <a:extLst>
                <a:ext uri="{FF2B5EF4-FFF2-40B4-BE49-F238E27FC236}">
                  <a16:creationId xmlns:a16="http://schemas.microsoft.com/office/drawing/2014/main" id="{3C736B0C-6EEF-E1F4-FB60-6F05F53A220B}"/>
                </a:ext>
              </a:extLst>
            </p:cNvPr>
            <p:cNvSpPr/>
            <p:nvPr/>
          </p:nvSpPr>
          <p:spPr>
            <a:xfrm>
              <a:off x="5609139" y="2426659"/>
              <a:ext cx="2034049" cy="2157974"/>
            </a:xfrm>
            <a:prstGeom prst="chevron">
              <a:avLst/>
            </a:prstGeom>
            <a:solidFill>
              <a:srgbClr val="FF4040">
                <a:alpha val="4217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Chevron 15">
              <a:extLst>
                <a:ext uri="{FF2B5EF4-FFF2-40B4-BE49-F238E27FC236}">
                  <a16:creationId xmlns:a16="http://schemas.microsoft.com/office/drawing/2014/main" id="{38098471-D839-E96F-49BF-C4D1B16256AE}"/>
                </a:ext>
              </a:extLst>
            </p:cNvPr>
            <p:cNvSpPr/>
            <p:nvPr/>
          </p:nvSpPr>
          <p:spPr>
            <a:xfrm>
              <a:off x="7250155" y="2437358"/>
              <a:ext cx="1817673" cy="2157974"/>
            </a:xfrm>
            <a:prstGeom prst="chevron">
              <a:avLst/>
            </a:prstGeom>
            <a:solidFill>
              <a:srgbClr val="FF4040">
                <a:alpha val="59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7" name="Chevron 16">
              <a:extLst>
                <a:ext uri="{FF2B5EF4-FFF2-40B4-BE49-F238E27FC236}">
                  <a16:creationId xmlns:a16="http://schemas.microsoft.com/office/drawing/2014/main" id="{162300FC-766C-D665-5B97-C93BE0137A5E}"/>
                </a:ext>
              </a:extLst>
            </p:cNvPr>
            <p:cNvSpPr/>
            <p:nvPr/>
          </p:nvSpPr>
          <p:spPr>
            <a:xfrm>
              <a:off x="8614414" y="2421786"/>
              <a:ext cx="2542276" cy="2157974"/>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6" name="Arco 5">
            <a:extLst>
              <a:ext uri="{FF2B5EF4-FFF2-40B4-BE49-F238E27FC236}">
                <a16:creationId xmlns:a16="http://schemas.microsoft.com/office/drawing/2014/main" id="{4EEE4AF1-038C-810A-E7C2-B5EEF6F73B75}"/>
              </a:ext>
            </a:extLst>
          </p:cNvPr>
          <p:cNvSpPr/>
          <p:nvPr/>
        </p:nvSpPr>
        <p:spPr>
          <a:xfrm>
            <a:off x="6057934" y="2369893"/>
            <a:ext cx="2709334" cy="2709334"/>
          </a:xfrm>
          <a:prstGeom prst="arc">
            <a:avLst>
              <a:gd name="adj1" fmla="val 2476451"/>
              <a:gd name="adj2" fmla="val 19428486"/>
            </a:avLst>
          </a:prstGeom>
          <a:gradFill flip="none" rotWithShape="1">
            <a:gsLst>
              <a:gs pos="0">
                <a:schemeClr val="bg1">
                  <a:lumMod val="85000"/>
                  <a:alpha val="0"/>
                </a:schemeClr>
              </a:gs>
              <a:gs pos="100000">
                <a:schemeClr val="bg1">
                  <a:lumMod val="75000"/>
                </a:schemeClr>
              </a:gs>
            </a:gsLst>
            <a:path path="circle">
              <a:fillToRect l="100000" t="100000"/>
            </a:path>
            <a:tileRect r="-100000" b="-100000"/>
          </a:gradFill>
          <a:ln w="762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 name="Elipse 2">
            <a:extLst>
              <a:ext uri="{FF2B5EF4-FFF2-40B4-BE49-F238E27FC236}">
                <a16:creationId xmlns:a16="http://schemas.microsoft.com/office/drawing/2014/main" id="{59520B96-7027-0627-C3F8-8D797E879F29}"/>
              </a:ext>
            </a:extLst>
          </p:cNvPr>
          <p:cNvSpPr/>
          <p:nvPr/>
        </p:nvSpPr>
        <p:spPr>
          <a:xfrm>
            <a:off x="6385307" y="2713891"/>
            <a:ext cx="2087839" cy="2087839"/>
          </a:xfrm>
          <a:prstGeom prst="ellipse">
            <a:avLst/>
          </a:prstGeom>
          <a:solidFill>
            <a:srgbClr val="9CBCB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Coneixement</a:t>
            </a:r>
          </a:p>
          <a:p>
            <a:pPr algn="ctr"/>
            <a:r>
              <a:rPr lang="es-ES" sz="14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(dades i relacions)</a:t>
            </a:r>
          </a:p>
        </p:txBody>
      </p:sp>
      <p:sp>
        <p:nvSpPr>
          <p:cNvPr id="8" name="CuadroTexto 7">
            <a:extLst>
              <a:ext uri="{FF2B5EF4-FFF2-40B4-BE49-F238E27FC236}">
                <a16:creationId xmlns:a16="http://schemas.microsoft.com/office/drawing/2014/main" id="{43840227-E762-5C35-61C6-5B53CFEBDB1A}"/>
              </a:ext>
            </a:extLst>
          </p:cNvPr>
          <p:cNvSpPr txBox="1"/>
          <p:nvPr/>
        </p:nvSpPr>
        <p:spPr>
          <a:xfrm>
            <a:off x="6567726" y="5243534"/>
            <a:ext cx="1689750" cy="461665"/>
          </a:xfrm>
          <a:prstGeom prst="rect">
            <a:avLst/>
          </a:prstGeom>
          <a:noFill/>
        </p:spPr>
        <p:txBody>
          <a:bodyPr wrap="square">
            <a:spAutoFit/>
          </a:bodyPr>
          <a:lstStyle/>
          <a:p>
            <a:r>
              <a:rPr lang="es-ES" sz="2400" b="1">
                <a:latin typeface="Helvetica Neue" panose="02000503000000020004" pitchFamily="2" charset="0"/>
                <a:ea typeface="Helvetica Neue" panose="02000503000000020004" pitchFamily="2" charset="0"/>
                <a:cs typeface="Helvetica Neue" panose="02000503000000020004" pitchFamily="2" charset="0"/>
              </a:rPr>
              <a:t>Aprendre</a:t>
            </a:r>
            <a:endParaRPr lang="es-ES" sz="2400"/>
          </a:p>
        </p:txBody>
      </p:sp>
      <p:sp>
        <p:nvSpPr>
          <p:cNvPr id="11" name="CuadroTexto 10">
            <a:extLst>
              <a:ext uri="{FF2B5EF4-FFF2-40B4-BE49-F238E27FC236}">
                <a16:creationId xmlns:a16="http://schemas.microsoft.com/office/drawing/2014/main" id="{DA7B64FB-9E57-A504-2F60-3C44112B6010}"/>
              </a:ext>
            </a:extLst>
          </p:cNvPr>
          <p:cNvSpPr txBox="1"/>
          <p:nvPr/>
        </p:nvSpPr>
        <p:spPr>
          <a:xfrm>
            <a:off x="9638549" y="3644370"/>
            <a:ext cx="6096000" cy="461665"/>
          </a:xfrm>
          <a:prstGeom prst="rect">
            <a:avLst/>
          </a:prstGeom>
          <a:noFill/>
        </p:spPr>
        <p:txBody>
          <a:bodyPr wrap="square">
            <a:spAutoFit/>
          </a:bodyPr>
          <a:lstStyle/>
          <a:p>
            <a:r>
              <a:rPr lang="es-E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Resoldre</a:t>
            </a:r>
            <a:endParaRPr lang="es-ES" sz="2400">
              <a:solidFill>
                <a:schemeClr val="bg1"/>
              </a:solidFill>
            </a:endParaRPr>
          </a:p>
        </p:txBody>
      </p:sp>
      <p:sp>
        <p:nvSpPr>
          <p:cNvPr id="20" name="CuadroTexto 19">
            <a:extLst>
              <a:ext uri="{FF2B5EF4-FFF2-40B4-BE49-F238E27FC236}">
                <a16:creationId xmlns:a16="http://schemas.microsoft.com/office/drawing/2014/main" id="{998DC8FD-EEEA-0302-1C18-FA86C1D4F6DC}"/>
              </a:ext>
            </a:extLst>
          </p:cNvPr>
          <p:cNvSpPr txBox="1"/>
          <p:nvPr/>
        </p:nvSpPr>
        <p:spPr>
          <a:xfrm>
            <a:off x="2348890" y="3415553"/>
            <a:ext cx="1926777" cy="830997"/>
          </a:xfrm>
          <a:prstGeom prst="rect">
            <a:avLst/>
          </a:prstGeom>
          <a:noFill/>
        </p:spPr>
        <p:txBody>
          <a:bodyPr wrap="square">
            <a:spAutoFit/>
          </a:bodyPr>
          <a:lstStyle/>
          <a:p>
            <a:r>
              <a:rPr lang="ca-ES" sz="2400" b="1" noProof="0">
                <a:solidFill>
                  <a:srgbClr val="D96666"/>
                </a:solidFill>
                <a:latin typeface="Helvetica Neue" panose="02000503000000020004" pitchFamily="2" charset="0"/>
                <a:ea typeface="Helvetica Neue" panose="02000503000000020004" pitchFamily="2" charset="0"/>
                <a:cs typeface="Helvetica Neue" panose="02000503000000020004" pitchFamily="2" charset="0"/>
              </a:rPr>
              <a:t>Identificar problemes</a:t>
            </a:r>
            <a:endParaRPr lang="ca-ES" sz="2400" noProof="0">
              <a:solidFill>
                <a:srgbClr val="D96666"/>
              </a:solidFill>
            </a:endParaRPr>
          </a:p>
        </p:txBody>
      </p:sp>
      <p:cxnSp>
        <p:nvCxnSpPr>
          <p:cNvPr id="22" name="Conector recto de flecha 21">
            <a:extLst>
              <a:ext uri="{FF2B5EF4-FFF2-40B4-BE49-F238E27FC236}">
                <a16:creationId xmlns:a16="http://schemas.microsoft.com/office/drawing/2014/main" id="{9B2238C5-26C2-57E9-109A-FAEEA2AB7789}"/>
              </a:ext>
            </a:extLst>
          </p:cNvPr>
          <p:cNvCxnSpPr>
            <a:cxnSpLocks/>
          </p:cNvCxnSpPr>
          <p:nvPr/>
        </p:nvCxnSpPr>
        <p:spPr>
          <a:xfrm>
            <a:off x="7412601" y="1621083"/>
            <a:ext cx="0" cy="697051"/>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CuadroTexto 23">
            <a:extLst>
              <a:ext uri="{FF2B5EF4-FFF2-40B4-BE49-F238E27FC236}">
                <a16:creationId xmlns:a16="http://schemas.microsoft.com/office/drawing/2014/main" id="{23183931-990E-8AA3-27AD-4B6F547F4433}"/>
              </a:ext>
            </a:extLst>
          </p:cNvPr>
          <p:cNvSpPr txBox="1"/>
          <p:nvPr/>
        </p:nvSpPr>
        <p:spPr>
          <a:xfrm>
            <a:off x="6288831" y="1152801"/>
            <a:ext cx="2247539" cy="461665"/>
          </a:xfrm>
          <a:prstGeom prst="rect">
            <a:avLst/>
          </a:prstGeom>
          <a:noFill/>
        </p:spPr>
        <p:txBody>
          <a:bodyPr wrap="square">
            <a:spAutoFit/>
          </a:bodyPr>
          <a:lstStyle/>
          <a:p>
            <a:pPr algn="ctr"/>
            <a:r>
              <a:rPr lang="es-ES" sz="2400" b="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Percebre</a:t>
            </a:r>
            <a:endParaRPr lang="es-ES" sz="2400">
              <a:solidFill>
                <a:schemeClr val="tx2"/>
              </a:solidFill>
            </a:endParaRPr>
          </a:p>
        </p:txBody>
      </p:sp>
      <p:sp>
        <p:nvSpPr>
          <p:cNvPr id="30" name="CuadroTexto 29">
            <a:extLst>
              <a:ext uri="{FF2B5EF4-FFF2-40B4-BE49-F238E27FC236}">
                <a16:creationId xmlns:a16="http://schemas.microsoft.com/office/drawing/2014/main" id="{138F8494-48C9-FB07-6CB0-5B3E7EAC743E}"/>
              </a:ext>
            </a:extLst>
          </p:cNvPr>
          <p:cNvSpPr txBox="1"/>
          <p:nvPr/>
        </p:nvSpPr>
        <p:spPr>
          <a:xfrm>
            <a:off x="9652312" y="3415553"/>
            <a:ext cx="2247539" cy="307777"/>
          </a:xfrm>
          <a:prstGeom prst="rect">
            <a:avLst/>
          </a:prstGeom>
          <a:noFill/>
        </p:spPr>
        <p:txBody>
          <a:bodyPr wrap="square">
            <a:spAutoFit/>
          </a:bodyPr>
          <a:lstStyle/>
          <a:p>
            <a:r>
              <a:rPr lang="es-ES" sz="1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Raonament</a:t>
            </a:r>
            <a:endParaRPr lang="es-ES" sz="1400">
              <a:solidFill>
                <a:schemeClr val="bg1"/>
              </a:solidFill>
            </a:endParaRPr>
          </a:p>
        </p:txBody>
      </p:sp>
      <p:sp>
        <p:nvSpPr>
          <p:cNvPr id="32" name="CuadroTexto 31">
            <a:extLst>
              <a:ext uri="{FF2B5EF4-FFF2-40B4-BE49-F238E27FC236}">
                <a16:creationId xmlns:a16="http://schemas.microsoft.com/office/drawing/2014/main" id="{8014ABE4-6359-FE17-A508-68D80AA00B8F}"/>
              </a:ext>
            </a:extLst>
          </p:cNvPr>
          <p:cNvSpPr txBox="1"/>
          <p:nvPr/>
        </p:nvSpPr>
        <p:spPr>
          <a:xfrm>
            <a:off x="2323533" y="4169914"/>
            <a:ext cx="2247539" cy="307777"/>
          </a:xfrm>
          <a:prstGeom prst="rect">
            <a:avLst/>
          </a:prstGeom>
          <a:noFill/>
        </p:spPr>
        <p:txBody>
          <a:bodyPr wrap="square">
            <a:spAutoFit/>
          </a:bodyPr>
          <a:lstStyle/>
          <a:p>
            <a:r>
              <a:rPr lang="es-ES" sz="1400">
                <a:solidFill>
                  <a:srgbClr val="D96666"/>
                </a:solidFill>
                <a:latin typeface="Helvetica Neue" panose="02000503000000020004" pitchFamily="2" charset="0"/>
                <a:ea typeface="Helvetica Neue" panose="02000503000000020004" pitchFamily="2" charset="0"/>
                <a:cs typeface="Helvetica Neue" panose="02000503000000020004" pitchFamily="2" charset="0"/>
              </a:rPr>
              <a:t>Comprensió</a:t>
            </a:r>
            <a:endParaRPr lang="es-ES" sz="1400">
              <a:solidFill>
                <a:srgbClr val="D96666"/>
              </a:solidFill>
            </a:endParaRPr>
          </a:p>
        </p:txBody>
      </p:sp>
      <p:sp>
        <p:nvSpPr>
          <p:cNvPr id="38" name="Rectángulo redondeado 37">
            <a:extLst>
              <a:ext uri="{FF2B5EF4-FFF2-40B4-BE49-F238E27FC236}">
                <a16:creationId xmlns:a16="http://schemas.microsoft.com/office/drawing/2014/main" id="{E030C2AD-2174-DC45-82F1-D11A1E2DB6A7}"/>
              </a:ext>
            </a:extLst>
          </p:cNvPr>
          <p:cNvSpPr/>
          <p:nvPr/>
        </p:nvSpPr>
        <p:spPr>
          <a:xfrm>
            <a:off x="3844490" y="429841"/>
            <a:ext cx="7136219" cy="49961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General (AGI) / Específica (ANI)</a:t>
            </a:r>
            <a:endParaRPr lang="es-ES" sz="2800" b="1" dirty="0">
              <a:solidFill>
                <a:schemeClr val="accent1">
                  <a:lumMod val="20000"/>
                  <a:lumOff val="8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ángulo redondeado 39">
            <a:extLst>
              <a:ext uri="{FF2B5EF4-FFF2-40B4-BE49-F238E27FC236}">
                <a16:creationId xmlns:a16="http://schemas.microsoft.com/office/drawing/2014/main" id="{8DAFA013-6365-AA94-1292-D1D784C7DC12}"/>
              </a:ext>
            </a:extLst>
          </p:cNvPr>
          <p:cNvSpPr/>
          <p:nvPr/>
        </p:nvSpPr>
        <p:spPr>
          <a:xfrm>
            <a:off x="5409298" y="5980236"/>
            <a:ext cx="4134220" cy="499617"/>
          </a:xfrm>
          <a:prstGeom prst="roundRect">
            <a:avLst/>
          </a:prstGeom>
          <a:solidFill>
            <a:srgbClr val="9C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800" b="1">
                <a:latin typeface="Helvetica Neue Condensed" panose="02000503000000020004" pitchFamily="2" charset="0"/>
                <a:ea typeface="Helvetica Neue Condensed" panose="02000503000000020004" pitchFamily="2" charset="0"/>
                <a:cs typeface="Helvetica Neue Condensed" panose="02000503000000020004" pitchFamily="2" charset="0"/>
              </a:rPr>
              <a:t>Humana i/o artificial</a:t>
            </a:r>
          </a:p>
        </p:txBody>
      </p:sp>
      <p:pic>
        <p:nvPicPr>
          <p:cNvPr id="42" name="Imagen 41" descr="Imagen que contiene Forma&#10;&#10;El contenido generado por IA puede ser incorrecto.">
            <a:extLst>
              <a:ext uri="{FF2B5EF4-FFF2-40B4-BE49-F238E27FC236}">
                <a16:creationId xmlns:a16="http://schemas.microsoft.com/office/drawing/2014/main" id="{BC4685BF-D233-CFD7-B033-B66DE9C81B3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4207"/>
          <a:stretch>
            <a:fillRect/>
          </a:stretch>
        </p:blipFill>
        <p:spPr>
          <a:xfrm flipH="1">
            <a:off x="-1" y="2225730"/>
            <a:ext cx="3009961" cy="3971288"/>
          </a:xfrm>
          <a:prstGeom prst="rect">
            <a:avLst/>
          </a:prstGeom>
        </p:spPr>
      </p:pic>
    </p:spTree>
    <p:extLst>
      <p:ext uri="{BB962C8B-B14F-4D97-AF65-F5344CB8AC3E}">
        <p14:creationId xmlns:p14="http://schemas.microsoft.com/office/powerpoint/2010/main" val="103280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2000"/>
                                        <p:tgtEl>
                                          <p:spTgt spid="6"/>
                                        </p:tgtEl>
                                      </p:cBhvr>
                                    </p:animEffect>
                                  </p:childTnLst>
                                </p:cTn>
                              </p:par>
                              <p:par>
                                <p:cTn id="13" presetID="21"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2)">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down)">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p:bldP spid="11" grpId="0"/>
      <p:bldP spid="20" grpId="0"/>
      <p:bldP spid="24" grpId="0"/>
      <p:bldP spid="30" grpId="0"/>
      <p:bldP spid="32" grpId="0"/>
      <p:bldP spid="38"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B62E9-28E2-8938-52A2-7F621C27AB9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C5B55AD-74D8-C01D-7072-A3B608DCA781}"/>
              </a:ext>
            </a:extLst>
          </p:cNvPr>
          <p:cNvSpPr>
            <a:spLocks noGrp="1"/>
          </p:cNvSpPr>
          <p:nvPr>
            <p:ph type="title"/>
          </p:nvPr>
        </p:nvSpPr>
        <p:spPr/>
        <p:txBody>
          <a:bodyPr/>
          <a:lstStyle/>
          <a:p>
            <a:pPr lvl="0"/>
            <a:r>
              <a:rPr lang="ca-ES" noProof="0"/>
              <a:t>Intel·ligència </a:t>
            </a:r>
            <a:br>
              <a:rPr lang="ca-ES" noProof="0"/>
            </a:br>
            <a:r>
              <a:rPr lang="ca-ES" noProof="0"/>
              <a:t>Artificial (IA)</a:t>
            </a:r>
            <a:br>
              <a:rPr lang="ca-ES" noProof="0"/>
            </a:br>
            <a:br>
              <a:rPr lang="ca-ES" noProof="0"/>
            </a:br>
            <a:endParaRPr lang="ca-ES" noProof="0"/>
          </a:p>
        </p:txBody>
      </p:sp>
      <p:sp>
        <p:nvSpPr>
          <p:cNvPr id="6" name="Elipse 5">
            <a:extLst>
              <a:ext uri="{FF2B5EF4-FFF2-40B4-BE49-F238E27FC236}">
                <a16:creationId xmlns:a16="http://schemas.microsoft.com/office/drawing/2014/main" id="{80921475-2A19-55DF-5D88-0D68F9F6BFC8}"/>
              </a:ext>
            </a:extLst>
          </p:cNvPr>
          <p:cNvSpPr/>
          <p:nvPr/>
        </p:nvSpPr>
        <p:spPr>
          <a:xfrm>
            <a:off x="3549888" y="660982"/>
            <a:ext cx="5789747" cy="5789747"/>
          </a:xfrm>
          <a:prstGeom prst="ellipse">
            <a:avLst/>
          </a:prstGeom>
          <a:solidFill>
            <a:srgbClr val="9CBCB9">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Elipse 4">
            <a:extLst>
              <a:ext uri="{FF2B5EF4-FFF2-40B4-BE49-F238E27FC236}">
                <a16:creationId xmlns:a16="http://schemas.microsoft.com/office/drawing/2014/main" id="{A67BD7F6-4E04-58B6-D294-2B91821947FB}"/>
              </a:ext>
            </a:extLst>
          </p:cNvPr>
          <p:cNvSpPr/>
          <p:nvPr/>
        </p:nvSpPr>
        <p:spPr>
          <a:xfrm>
            <a:off x="4143774" y="1850890"/>
            <a:ext cx="4718872" cy="4599839"/>
          </a:xfrm>
          <a:prstGeom prst="ellipse">
            <a:avLst/>
          </a:prstGeom>
          <a:solidFill>
            <a:srgbClr val="C00003">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1CD82A53-2B52-DFB8-13D3-E4D61031B7E1}"/>
              </a:ext>
            </a:extLst>
          </p:cNvPr>
          <p:cNvSpPr txBox="1"/>
          <p:nvPr/>
        </p:nvSpPr>
        <p:spPr>
          <a:xfrm>
            <a:off x="5257927" y="1147063"/>
            <a:ext cx="2371537" cy="492443"/>
          </a:xfrm>
          <a:prstGeom prst="rect">
            <a:avLst/>
          </a:prstGeom>
        </p:spPr>
        <p:txBody>
          <a:bodyPr wrap="square" lIns="0" tIns="0" rIns="0" bIns="0" rtlCol="0">
            <a:spAutoFit/>
          </a:bodyPr>
          <a:lstStyle/>
          <a:p>
            <a:pPr algn="ctr"/>
            <a:r>
              <a:rPr lang="es-ES" sz="3200" b="1">
                <a:solidFill>
                  <a:srgbClr val="9CBCB9"/>
                </a:solidFill>
                <a:latin typeface="Helvetica Neue" panose="02000503000000020004" pitchFamily="2" charset="0"/>
                <a:ea typeface="Helvetica Neue" panose="02000503000000020004" pitchFamily="2" charset="0"/>
                <a:cs typeface="Helvetica Neue" panose="02000503000000020004" pitchFamily="2" charset="0"/>
              </a:rPr>
              <a:t>IA</a:t>
            </a:r>
          </a:p>
        </p:txBody>
      </p:sp>
      <p:sp>
        <p:nvSpPr>
          <p:cNvPr id="9" name="CuadroTexto 8">
            <a:extLst>
              <a:ext uri="{FF2B5EF4-FFF2-40B4-BE49-F238E27FC236}">
                <a16:creationId xmlns:a16="http://schemas.microsoft.com/office/drawing/2014/main" id="{DF632386-F363-AF10-F3F2-87A3DA3A7C77}"/>
              </a:ext>
            </a:extLst>
          </p:cNvPr>
          <p:cNvSpPr txBox="1"/>
          <p:nvPr/>
        </p:nvSpPr>
        <p:spPr>
          <a:xfrm>
            <a:off x="5257926" y="2402749"/>
            <a:ext cx="2371537" cy="492443"/>
          </a:xfrm>
          <a:prstGeom prst="rect">
            <a:avLst/>
          </a:prstGeom>
        </p:spPr>
        <p:txBody>
          <a:bodyPr wrap="square" lIns="0" tIns="0" rIns="0" bIns="0" rtlCol="0">
            <a:spAutoFit/>
          </a:bodyPr>
          <a:lstStyle/>
          <a:p>
            <a:pPr algn="ctr"/>
            <a:r>
              <a:rPr lang="es-E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Aprenentatge </a:t>
            </a:r>
          </a:p>
          <a:p>
            <a:pPr algn="ctr"/>
            <a:r>
              <a:rPr lang="es-E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automàtic </a:t>
            </a:r>
          </a:p>
        </p:txBody>
      </p:sp>
      <p:sp>
        <p:nvSpPr>
          <p:cNvPr id="13" name="CuadroTexto 12">
            <a:extLst>
              <a:ext uri="{FF2B5EF4-FFF2-40B4-BE49-F238E27FC236}">
                <a16:creationId xmlns:a16="http://schemas.microsoft.com/office/drawing/2014/main" id="{ECED089A-1755-7CF9-1456-BD1E20AD96A6}"/>
              </a:ext>
            </a:extLst>
          </p:cNvPr>
          <p:cNvSpPr txBox="1"/>
          <p:nvPr/>
        </p:nvSpPr>
        <p:spPr>
          <a:xfrm>
            <a:off x="9770804" y="1432196"/>
            <a:ext cx="2027455" cy="4247317"/>
          </a:xfrm>
          <a:prstGeom prst="rect">
            <a:avLst/>
          </a:prstGeom>
          <a:noFill/>
        </p:spPr>
        <p:txBody>
          <a:bodyPr wrap="square">
            <a:spAutoFit/>
          </a:bodyPr>
          <a:lstStyle/>
          <a:p>
            <a:pPr algn="r"/>
            <a:r>
              <a:rPr lang="ca-ES" noProof="0" dirty="0">
                <a:solidFill>
                  <a:srgbClr val="202122"/>
                </a:solidFill>
                <a:latin typeface="Helvetica Neue Light" panose="02000403000000020004" pitchFamily="2" charset="0"/>
                <a:ea typeface="Helvetica Neue Light" panose="02000403000000020004" pitchFamily="2" charset="0"/>
              </a:rPr>
              <a:t>La IA amb aprenentatge automàtic suposa </a:t>
            </a:r>
            <a:r>
              <a:rPr lang="ca-ES" b="1" noProof="0" dirty="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una nova manera d’enfocar la programació de solucions</a:t>
            </a:r>
            <a:r>
              <a:rPr lang="ca-ES" noProof="0" dirty="0">
                <a:solidFill>
                  <a:srgbClr val="202122"/>
                </a:solidFill>
                <a:latin typeface="Helvetica Neue Light" panose="02000403000000020004" pitchFamily="2" charset="0"/>
                <a:ea typeface="Helvetica Neue Light" panose="02000403000000020004" pitchFamily="2" charset="0"/>
              </a:rPr>
              <a:t> a determinats problemes, </a:t>
            </a:r>
            <a:r>
              <a:rPr lang="ca-ES" b="1" noProof="0" dirty="0">
                <a:solidFill>
                  <a:srgbClr val="9CBCB9"/>
                </a:solidFill>
                <a:latin typeface="Helvetica Neue" panose="02000503000000020004" pitchFamily="2" charset="0"/>
                <a:ea typeface="Helvetica Neue" panose="02000503000000020004" pitchFamily="2" charset="0"/>
                <a:cs typeface="Helvetica Neue" panose="02000503000000020004" pitchFamily="2" charset="0"/>
              </a:rPr>
              <a:t>més enllà de les operacions pas a pas per resoldre un problema.</a:t>
            </a:r>
          </a:p>
        </p:txBody>
      </p:sp>
      <p:cxnSp>
        <p:nvCxnSpPr>
          <p:cNvPr id="15" name="Conector recto 14">
            <a:extLst>
              <a:ext uri="{FF2B5EF4-FFF2-40B4-BE49-F238E27FC236}">
                <a16:creationId xmlns:a16="http://schemas.microsoft.com/office/drawing/2014/main" id="{125EC804-3F7D-88BC-4FCE-6466549493EC}"/>
              </a:ext>
            </a:extLst>
          </p:cNvPr>
          <p:cNvCxnSpPr>
            <a:cxnSpLocks/>
          </p:cNvCxnSpPr>
          <p:nvPr/>
        </p:nvCxnSpPr>
        <p:spPr>
          <a:xfrm flipH="1">
            <a:off x="2407014" y="2052970"/>
            <a:ext cx="3114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CuadroTexto 16">
            <a:extLst>
              <a:ext uri="{FF2B5EF4-FFF2-40B4-BE49-F238E27FC236}">
                <a16:creationId xmlns:a16="http://schemas.microsoft.com/office/drawing/2014/main" id="{72260BC3-556E-727C-2BFD-8DA604F53E3A}"/>
              </a:ext>
            </a:extLst>
          </p:cNvPr>
          <p:cNvSpPr txBox="1"/>
          <p:nvPr/>
        </p:nvSpPr>
        <p:spPr>
          <a:xfrm>
            <a:off x="623163" y="1867170"/>
            <a:ext cx="2190375" cy="1046440"/>
          </a:xfrm>
          <a:prstGeom prst="rect">
            <a:avLst/>
          </a:prstGeom>
          <a:noFill/>
        </p:spPr>
        <p:txBody>
          <a:bodyPr wrap="square">
            <a:spAutoFit/>
          </a:bodyPr>
          <a:lstStyle/>
          <a:p>
            <a:r>
              <a:rPr lang="ca-ES" sz="1500" b="1" noProof="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Aprendre</a:t>
            </a:r>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 a fer </a:t>
            </a:r>
          </a:p>
          <a:p>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tasques aprenent de les dades </a:t>
            </a:r>
            <a:r>
              <a:rPr lang="ca-ES" sz="1500" b="1" noProof="0" dirty="0">
                <a:solidFill>
                  <a:schemeClr val="tx1">
                    <a:lumMod val="50000"/>
                    <a:lumOff val="50000"/>
                  </a:schemeClr>
                </a:solidFill>
                <a:latin typeface="Helvetica Neue Light" panose="02000403000000020004" pitchFamily="2" charset="0"/>
                <a:ea typeface="Helvetica Neue Light" panose="02000403000000020004" pitchFamily="2" charset="0"/>
              </a:rPr>
              <a:t>(regressions per classificar, etc.)</a:t>
            </a:r>
          </a:p>
        </p:txBody>
      </p:sp>
    </p:spTree>
    <p:extLst>
      <p:ext uri="{BB962C8B-B14F-4D97-AF65-F5344CB8AC3E}">
        <p14:creationId xmlns:p14="http://schemas.microsoft.com/office/powerpoint/2010/main" val="39266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C40EE-7512-BAED-2CAF-718421901F9D}"/>
            </a:ext>
          </a:extLst>
        </p:cNvPr>
        <p:cNvGrpSpPr/>
        <p:nvPr/>
      </p:nvGrpSpPr>
      <p:grpSpPr>
        <a:xfrm>
          <a:off x="0" y="0"/>
          <a:ext cx="0" cy="0"/>
          <a:chOff x="0" y="0"/>
          <a:chExt cx="0" cy="0"/>
        </a:xfrm>
      </p:grpSpPr>
      <p:pic>
        <p:nvPicPr>
          <p:cNvPr id="3080" name="Picture 8" descr="The ROBODOC Surgical System">
            <a:extLst>
              <a:ext uri="{FF2B5EF4-FFF2-40B4-BE49-F238E27FC236}">
                <a16:creationId xmlns:a16="http://schemas.microsoft.com/office/drawing/2014/main" id="{7B5F8B22-65DE-02FA-1F58-3EE5888F62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914"/>
          <a:stretch>
            <a:fillRect/>
          </a:stretch>
        </p:blipFill>
        <p:spPr bwMode="auto">
          <a:xfrm>
            <a:off x="5079363" y="5163386"/>
            <a:ext cx="1170343" cy="169461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B35C4A2-49D2-4AEA-E26E-F6977C911B5D}"/>
              </a:ext>
            </a:extLst>
          </p:cNvPr>
          <p:cNvSpPr>
            <a:spLocks noGrp="1"/>
          </p:cNvSpPr>
          <p:nvPr>
            <p:ph type="title"/>
          </p:nvPr>
        </p:nvSpPr>
        <p:spPr/>
        <p:txBody>
          <a:bodyPr/>
          <a:lstStyle/>
          <a:p>
            <a:pPr lvl="0"/>
            <a:r>
              <a:rPr lang="ca-ES" b="0" noProof="0" dirty="0"/>
              <a:t>Intel·ligència Artificial · </a:t>
            </a:r>
            <a:r>
              <a:rPr lang="ca-ES" noProof="0" dirty="0"/>
              <a:t>No ve d’ara...</a:t>
            </a:r>
            <a:br>
              <a:rPr lang="ca-ES" noProof="0" dirty="0"/>
            </a:br>
            <a:br>
              <a:rPr lang="ca-ES" noProof="0" dirty="0"/>
            </a:br>
            <a:endParaRPr lang="ca-ES" noProof="0" dirty="0"/>
          </a:p>
        </p:txBody>
      </p:sp>
      <p:pic>
        <p:nvPicPr>
          <p:cNvPr id="1026" name="Picture 2" descr="Tenemos las últimas tecnologías para parkings - ViewParking - Accesos ...">
            <a:extLst>
              <a:ext uri="{FF2B5EF4-FFF2-40B4-BE49-F238E27FC236}">
                <a16:creationId xmlns:a16="http://schemas.microsoft.com/office/drawing/2014/main" id="{DDECF863-15BC-547D-D39E-F0879EA109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558"/>
          <a:stretch>
            <a:fillRect/>
          </a:stretch>
        </p:blipFill>
        <p:spPr bwMode="auto">
          <a:xfrm>
            <a:off x="698976" y="1354016"/>
            <a:ext cx="4074509" cy="3059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s treballs per filtrar els correus brossa ‘malmeten’ el domini ...">
            <a:extLst>
              <a:ext uri="{FF2B5EF4-FFF2-40B4-BE49-F238E27FC236}">
                <a16:creationId xmlns:a16="http://schemas.microsoft.com/office/drawing/2014/main" id="{CBDAEB5F-D5B7-0747-591A-5FD1FE62F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116" y="1354016"/>
            <a:ext cx="5355224" cy="30597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A655965-DB85-C2B6-A4EA-1302F28D82D5}"/>
              </a:ext>
            </a:extLst>
          </p:cNvPr>
          <p:cNvSpPr txBox="1"/>
          <p:nvPr/>
        </p:nvSpPr>
        <p:spPr>
          <a:xfrm>
            <a:off x="9649690" y="1354016"/>
            <a:ext cx="1257300" cy="369332"/>
          </a:xfrm>
          <a:prstGeom prst="rect">
            <a:avLst/>
          </a:prstGeom>
        </p:spPr>
        <p:txBody>
          <a:bodyPr wrap="square" lIns="0" tIns="0" rIns="0" bIns="0" rtlCol="0">
            <a:spAutoFit/>
          </a:bodyPr>
          <a:lstStyle/>
          <a:p>
            <a:r>
              <a:rPr lang="es-E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90s</a:t>
            </a:r>
          </a:p>
        </p:txBody>
      </p:sp>
      <p:sp>
        <p:nvSpPr>
          <p:cNvPr id="4" name="CuadroTexto 3">
            <a:extLst>
              <a:ext uri="{FF2B5EF4-FFF2-40B4-BE49-F238E27FC236}">
                <a16:creationId xmlns:a16="http://schemas.microsoft.com/office/drawing/2014/main" id="{66C7C717-C1F4-A813-74B4-089D69786F3A}"/>
              </a:ext>
            </a:extLst>
          </p:cNvPr>
          <p:cNvSpPr txBox="1"/>
          <p:nvPr/>
        </p:nvSpPr>
        <p:spPr>
          <a:xfrm>
            <a:off x="4001960" y="3931738"/>
            <a:ext cx="1257300" cy="369332"/>
          </a:xfrm>
          <a:prstGeom prst="rect">
            <a:avLst/>
          </a:prstGeom>
        </p:spPr>
        <p:txBody>
          <a:bodyPr wrap="square" lIns="0" tIns="0" rIns="0" bIns="0" rtlCol="0">
            <a:spAutoFit/>
          </a:bodyPr>
          <a:lstStyle/>
          <a:p>
            <a:r>
              <a:rPr lang="es-E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90s</a:t>
            </a:r>
          </a:p>
        </p:txBody>
      </p:sp>
      <p:pic>
        <p:nvPicPr>
          <p:cNvPr id="3074" name="Picture 2" descr="Mycin user Interface [5] | Download Scientific Diagram">
            <a:extLst>
              <a:ext uri="{FF2B5EF4-FFF2-40B4-BE49-F238E27FC236}">
                <a16:creationId xmlns:a16="http://schemas.microsoft.com/office/drawing/2014/main" id="{6EA6B285-B414-DE4D-EA42-DFEE452C3A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75" t="29108" r="26942" b="4489"/>
          <a:stretch>
            <a:fillRect/>
          </a:stretch>
        </p:blipFill>
        <p:spPr bwMode="auto">
          <a:xfrm>
            <a:off x="698975" y="4574976"/>
            <a:ext cx="4074509" cy="230381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54F3C3C-511C-A591-8F66-86F578E7DBFF}"/>
              </a:ext>
            </a:extLst>
          </p:cNvPr>
          <p:cNvSpPr txBox="1"/>
          <p:nvPr/>
        </p:nvSpPr>
        <p:spPr>
          <a:xfrm>
            <a:off x="4001960" y="4678541"/>
            <a:ext cx="1257300" cy="553998"/>
          </a:xfrm>
          <a:prstGeom prst="rect">
            <a:avLst/>
          </a:prstGeom>
        </p:spPr>
        <p:txBody>
          <a:bodyPr wrap="square" lIns="0" tIns="0" rIns="0" bIns="0" rtlCol="0">
            <a:spAutoFit/>
          </a:bodyPr>
          <a:lstStyle/>
          <a:p>
            <a:r>
              <a:rPr lang="es-E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80s</a:t>
            </a:r>
          </a:p>
          <a:p>
            <a:r>
              <a:rPr lang="es-ES" sz="11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MYCIN</a:t>
            </a:r>
          </a:p>
        </p:txBody>
      </p:sp>
      <p:sp>
        <p:nvSpPr>
          <p:cNvPr id="6" name="CuadroTexto 5">
            <a:extLst>
              <a:ext uri="{FF2B5EF4-FFF2-40B4-BE49-F238E27FC236}">
                <a16:creationId xmlns:a16="http://schemas.microsoft.com/office/drawing/2014/main" id="{957641E5-CD18-C475-6D7E-5BD3BB774645}"/>
              </a:ext>
            </a:extLst>
          </p:cNvPr>
          <p:cNvSpPr txBox="1"/>
          <p:nvPr/>
        </p:nvSpPr>
        <p:spPr>
          <a:xfrm>
            <a:off x="4992406" y="4672471"/>
            <a:ext cx="1257300" cy="553998"/>
          </a:xfrm>
          <a:prstGeom prst="rect">
            <a:avLst/>
          </a:prstGeom>
        </p:spPr>
        <p:txBody>
          <a:bodyPr wrap="square" lIns="0" tIns="0" rIns="0" bIns="0" rtlCol="0">
            <a:spAutoFit/>
          </a:bodyPr>
          <a:lstStyle/>
          <a:p>
            <a:r>
              <a:rPr lang="es-ES" sz="2400" b="1">
                <a:latin typeface="Helvetica Neue" panose="02000503000000020004" pitchFamily="2" charset="0"/>
                <a:ea typeface="Helvetica Neue" panose="02000503000000020004" pitchFamily="2" charset="0"/>
                <a:cs typeface="Helvetica Neue" panose="02000503000000020004" pitchFamily="2" charset="0"/>
              </a:rPr>
              <a:t>80s</a:t>
            </a:r>
          </a:p>
          <a:p>
            <a:r>
              <a:rPr lang="es-ES" sz="1100" b="1">
                <a:latin typeface="Helvetica Neue" panose="02000503000000020004" pitchFamily="2" charset="0"/>
                <a:ea typeface="Helvetica Neue" panose="02000503000000020004" pitchFamily="2" charset="0"/>
                <a:cs typeface="Helvetica Neue" panose="02000503000000020004" pitchFamily="2" charset="0"/>
              </a:rPr>
              <a:t>ROBODOC</a:t>
            </a:r>
          </a:p>
        </p:txBody>
      </p:sp>
      <p:sp>
        <p:nvSpPr>
          <p:cNvPr id="7" name="CuadroTexto 6">
            <a:extLst>
              <a:ext uri="{FF2B5EF4-FFF2-40B4-BE49-F238E27FC236}">
                <a16:creationId xmlns:a16="http://schemas.microsoft.com/office/drawing/2014/main" id="{2A82D8D1-CF7E-AEE3-CF8C-53C4EEA90829}"/>
              </a:ext>
            </a:extLst>
          </p:cNvPr>
          <p:cNvSpPr txBox="1"/>
          <p:nvPr/>
        </p:nvSpPr>
        <p:spPr>
          <a:xfrm>
            <a:off x="7000995" y="4672471"/>
            <a:ext cx="1257300" cy="553998"/>
          </a:xfrm>
          <a:prstGeom prst="rect">
            <a:avLst/>
          </a:prstGeom>
        </p:spPr>
        <p:txBody>
          <a:bodyPr wrap="square" lIns="0" tIns="0" rIns="0" bIns="0" rtlCol="0">
            <a:spAutoFit/>
          </a:bodyPr>
          <a:lstStyle/>
          <a:p>
            <a:r>
              <a:rPr lang="es-ES" sz="2400" b="1">
                <a:latin typeface="Helvetica Neue" panose="02000503000000020004" pitchFamily="2" charset="0"/>
                <a:ea typeface="Helvetica Neue" panose="02000503000000020004" pitchFamily="2" charset="0"/>
                <a:cs typeface="Helvetica Neue" panose="02000503000000020004" pitchFamily="2" charset="0"/>
              </a:rPr>
              <a:t>2000s</a:t>
            </a:r>
          </a:p>
          <a:p>
            <a:r>
              <a:rPr lang="es-ES" sz="1100" b="1">
                <a:latin typeface="Helvetica Neue" panose="02000503000000020004" pitchFamily="2" charset="0"/>
                <a:ea typeface="Helvetica Neue" panose="02000503000000020004" pitchFamily="2" charset="0"/>
                <a:cs typeface="Helvetica Neue" panose="02000503000000020004" pitchFamily="2" charset="0"/>
              </a:rPr>
              <a:t>DA VINCI</a:t>
            </a:r>
          </a:p>
        </p:txBody>
      </p:sp>
      <p:pic>
        <p:nvPicPr>
          <p:cNvPr id="3078" name="Picture 6" descr="daVinci Robot">
            <a:extLst>
              <a:ext uri="{FF2B5EF4-FFF2-40B4-BE49-F238E27FC236}">
                <a16:creationId xmlns:a16="http://schemas.microsoft.com/office/drawing/2014/main" id="{A404CF7C-CE40-20CC-904C-9B9D7578514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9331"/>
          <a:stretch>
            <a:fillRect/>
          </a:stretch>
        </p:blipFill>
        <p:spPr bwMode="auto">
          <a:xfrm>
            <a:off x="6668126" y="4974020"/>
            <a:ext cx="3610214" cy="1883980"/>
          </a:xfrm>
          <a:prstGeom prst="rect">
            <a:avLst/>
          </a:prstGeom>
          <a:noFill/>
          <a:extLst>
            <a:ext uri="{909E8E84-426E-40DD-AFC4-6F175D3DCCD1}">
              <a14:hiddenFill xmlns:a14="http://schemas.microsoft.com/office/drawing/2010/main">
                <a:solidFill>
                  <a:srgbClr val="FFFFFF"/>
                </a:solidFill>
              </a14:hiddenFill>
            </a:ext>
          </a:extLst>
        </p:spPr>
      </p:pic>
      <p:sp>
        <p:nvSpPr>
          <p:cNvPr id="8" name="Triángulo 7">
            <a:extLst>
              <a:ext uri="{FF2B5EF4-FFF2-40B4-BE49-F238E27FC236}">
                <a16:creationId xmlns:a16="http://schemas.microsoft.com/office/drawing/2014/main" id="{21374BFD-F654-527F-039D-F210399A6CD8}"/>
              </a:ext>
            </a:extLst>
          </p:cNvPr>
          <p:cNvSpPr/>
          <p:nvPr/>
        </p:nvSpPr>
        <p:spPr>
          <a:xfrm rot="5400000">
            <a:off x="9256062" y="2483184"/>
            <a:ext cx="3032171" cy="773836"/>
          </a:xfrm>
          <a:prstGeom prst="triangle">
            <a:avLst/>
          </a:prstGeom>
          <a:solidFill>
            <a:srgbClr val="9C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70360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D808B-FEC3-9F4B-0012-7A21282B676E}"/>
            </a:ext>
          </a:extLst>
        </p:cNvPr>
        <p:cNvGrpSpPr/>
        <p:nvPr/>
      </p:nvGrpSpPr>
      <p:grpSpPr>
        <a:xfrm>
          <a:off x="0" y="0"/>
          <a:ext cx="0" cy="0"/>
          <a:chOff x="0" y="0"/>
          <a:chExt cx="0" cy="0"/>
        </a:xfrm>
      </p:grpSpPr>
      <p:pic>
        <p:nvPicPr>
          <p:cNvPr id="4100" name="Picture 4" descr="Tesla anuncia el regreso del controvertido sistema de “autoconducción ...">
            <a:extLst>
              <a:ext uri="{FF2B5EF4-FFF2-40B4-BE49-F238E27FC236}">
                <a16:creationId xmlns:a16="http://schemas.microsoft.com/office/drawing/2014/main" id="{A497EB7E-FAF1-666D-60EF-A019157A90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50" b="10799"/>
          <a:stretch>
            <a:fillRect/>
          </a:stretch>
        </p:blipFill>
        <p:spPr bwMode="auto">
          <a:xfrm>
            <a:off x="-1467" y="1354016"/>
            <a:ext cx="8143089" cy="467425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51E86BA-6010-0959-9AA6-044198AC4A51}"/>
              </a:ext>
            </a:extLst>
          </p:cNvPr>
          <p:cNvSpPr>
            <a:spLocks noGrp="1"/>
          </p:cNvSpPr>
          <p:nvPr>
            <p:ph type="title"/>
          </p:nvPr>
        </p:nvSpPr>
        <p:spPr/>
        <p:txBody>
          <a:bodyPr/>
          <a:lstStyle/>
          <a:p>
            <a:pPr lvl="0"/>
            <a:r>
              <a:rPr lang="ca-ES" b="0" noProof="0"/>
              <a:t>Intel·ligència Artificial · </a:t>
            </a:r>
            <a:r>
              <a:rPr lang="ca-ES" noProof="0"/>
              <a:t>No ve d’ara...</a:t>
            </a:r>
            <a:br>
              <a:rPr lang="ca-ES" noProof="0"/>
            </a:br>
            <a:br>
              <a:rPr lang="ca-ES" noProof="0"/>
            </a:br>
            <a:endParaRPr lang="ca-ES" noProof="0"/>
          </a:p>
        </p:txBody>
      </p:sp>
      <p:sp>
        <p:nvSpPr>
          <p:cNvPr id="3" name="CuadroTexto 2">
            <a:extLst>
              <a:ext uri="{FF2B5EF4-FFF2-40B4-BE49-F238E27FC236}">
                <a16:creationId xmlns:a16="http://schemas.microsoft.com/office/drawing/2014/main" id="{881E1D36-A02A-660D-70F9-7AECEFBD6151}"/>
              </a:ext>
            </a:extLst>
          </p:cNvPr>
          <p:cNvSpPr txBox="1"/>
          <p:nvPr/>
        </p:nvSpPr>
        <p:spPr>
          <a:xfrm>
            <a:off x="9649690" y="1354016"/>
            <a:ext cx="1257300" cy="369332"/>
          </a:xfrm>
          <a:prstGeom prst="rect">
            <a:avLst/>
          </a:prstGeom>
        </p:spPr>
        <p:txBody>
          <a:bodyPr wrap="square" lIns="0" tIns="0" rIns="0" bIns="0" rtlCol="0">
            <a:spAutoFit/>
          </a:bodyPr>
          <a:lstStyle/>
          <a:p>
            <a:r>
              <a:rPr lang="es-E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90s</a:t>
            </a:r>
          </a:p>
        </p:txBody>
      </p:sp>
      <p:pic>
        <p:nvPicPr>
          <p:cNvPr id="4098" name="Picture 2" descr="Así podrás consultar el tráfico en tiempo real desde Google Maps">
            <a:extLst>
              <a:ext uri="{FF2B5EF4-FFF2-40B4-BE49-F238E27FC236}">
                <a16:creationId xmlns:a16="http://schemas.microsoft.com/office/drawing/2014/main" id="{DA88D976-99F1-C43B-49AC-7AFC6D966B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743"/>
          <a:stretch>
            <a:fillRect/>
          </a:stretch>
        </p:blipFill>
        <p:spPr bwMode="auto">
          <a:xfrm>
            <a:off x="8332839" y="-24719"/>
            <a:ext cx="3859161" cy="688271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A7A13CF-6EC8-C903-6A4E-B696694E37F9}"/>
              </a:ext>
            </a:extLst>
          </p:cNvPr>
          <p:cNvSpPr txBox="1"/>
          <p:nvPr/>
        </p:nvSpPr>
        <p:spPr>
          <a:xfrm>
            <a:off x="7292942" y="5503984"/>
            <a:ext cx="1257300" cy="369332"/>
          </a:xfrm>
          <a:prstGeom prst="rect">
            <a:avLst/>
          </a:prstGeom>
        </p:spPr>
        <p:txBody>
          <a:bodyPr wrap="square" lIns="0" tIns="0" rIns="0" bIns="0" rtlCol="0">
            <a:spAutoFit/>
          </a:bodyPr>
          <a:lstStyle/>
          <a:p>
            <a:r>
              <a:rPr lang="es-E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2010</a:t>
            </a:r>
          </a:p>
        </p:txBody>
      </p:sp>
    </p:spTree>
    <p:extLst>
      <p:ext uri="{BB962C8B-B14F-4D97-AF65-F5344CB8AC3E}">
        <p14:creationId xmlns:p14="http://schemas.microsoft.com/office/powerpoint/2010/main" val="35226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792D-6024-9612-F857-1B307265E43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222C65B-3A41-2CD1-DF02-DAA28EA03C38}"/>
              </a:ext>
            </a:extLst>
          </p:cNvPr>
          <p:cNvSpPr>
            <a:spLocks noGrp="1"/>
          </p:cNvSpPr>
          <p:nvPr>
            <p:ph type="title"/>
          </p:nvPr>
        </p:nvSpPr>
        <p:spPr/>
        <p:txBody>
          <a:bodyPr/>
          <a:lstStyle/>
          <a:p>
            <a:pPr lvl="0"/>
            <a:r>
              <a:rPr lang="ca-ES" noProof="0"/>
              <a:t>Intel·ligència </a:t>
            </a:r>
            <a:br>
              <a:rPr lang="ca-ES" noProof="0"/>
            </a:br>
            <a:r>
              <a:rPr lang="ca-ES" noProof="0"/>
              <a:t>Artificial (IA)</a:t>
            </a:r>
            <a:br>
              <a:rPr lang="ca-ES" noProof="0"/>
            </a:br>
            <a:br>
              <a:rPr lang="ca-ES" noProof="0"/>
            </a:br>
            <a:endParaRPr lang="ca-ES" noProof="0"/>
          </a:p>
        </p:txBody>
      </p:sp>
      <p:sp>
        <p:nvSpPr>
          <p:cNvPr id="6" name="Elipse 5">
            <a:extLst>
              <a:ext uri="{FF2B5EF4-FFF2-40B4-BE49-F238E27FC236}">
                <a16:creationId xmlns:a16="http://schemas.microsoft.com/office/drawing/2014/main" id="{43B37F8D-0C95-2FFB-2DAF-BFD9244F7E22}"/>
              </a:ext>
            </a:extLst>
          </p:cNvPr>
          <p:cNvSpPr/>
          <p:nvPr/>
        </p:nvSpPr>
        <p:spPr>
          <a:xfrm>
            <a:off x="3549888" y="660982"/>
            <a:ext cx="5789747" cy="5789747"/>
          </a:xfrm>
          <a:prstGeom prst="ellipse">
            <a:avLst/>
          </a:prstGeom>
          <a:solidFill>
            <a:srgbClr val="9CBCB9">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Elipse 3">
            <a:extLst>
              <a:ext uri="{FF2B5EF4-FFF2-40B4-BE49-F238E27FC236}">
                <a16:creationId xmlns:a16="http://schemas.microsoft.com/office/drawing/2014/main" id="{7F756582-F57D-1FD0-646C-2EDEAC2A385F}"/>
              </a:ext>
            </a:extLst>
          </p:cNvPr>
          <p:cNvSpPr/>
          <p:nvPr/>
        </p:nvSpPr>
        <p:spPr>
          <a:xfrm>
            <a:off x="4824630" y="3212602"/>
            <a:ext cx="3238127" cy="3238127"/>
          </a:xfrm>
          <a:prstGeom prst="ellipse">
            <a:avLst/>
          </a:prstGeom>
          <a:solidFill>
            <a:srgbClr val="C00003">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Elipse 4">
            <a:extLst>
              <a:ext uri="{FF2B5EF4-FFF2-40B4-BE49-F238E27FC236}">
                <a16:creationId xmlns:a16="http://schemas.microsoft.com/office/drawing/2014/main" id="{4A2EE097-5F2A-6A0E-A8EE-1F8031AD29F9}"/>
              </a:ext>
            </a:extLst>
          </p:cNvPr>
          <p:cNvSpPr/>
          <p:nvPr/>
        </p:nvSpPr>
        <p:spPr>
          <a:xfrm>
            <a:off x="4143773" y="1850890"/>
            <a:ext cx="4599839" cy="4599839"/>
          </a:xfrm>
          <a:prstGeom prst="ellipse">
            <a:avLst/>
          </a:prstGeom>
          <a:solidFill>
            <a:srgbClr val="C00003">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0E6C3586-2B8B-57F0-7395-6673424FEB65}"/>
              </a:ext>
            </a:extLst>
          </p:cNvPr>
          <p:cNvSpPr txBox="1"/>
          <p:nvPr/>
        </p:nvSpPr>
        <p:spPr>
          <a:xfrm>
            <a:off x="5257927" y="1147063"/>
            <a:ext cx="2371537" cy="492443"/>
          </a:xfrm>
          <a:prstGeom prst="rect">
            <a:avLst/>
          </a:prstGeom>
        </p:spPr>
        <p:txBody>
          <a:bodyPr wrap="square" lIns="0" tIns="0" rIns="0" bIns="0" rtlCol="0">
            <a:spAutoFit/>
          </a:bodyPr>
          <a:lstStyle/>
          <a:p>
            <a:pPr algn="ctr"/>
            <a:r>
              <a:rPr lang="es-ES" sz="3200" b="1">
                <a:solidFill>
                  <a:srgbClr val="9CBCB9"/>
                </a:solidFill>
                <a:latin typeface="Helvetica Neue" panose="02000503000000020004" pitchFamily="2" charset="0"/>
                <a:ea typeface="Helvetica Neue" panose="02000503000000020004" pitchFamily="2" charset="0"/>
                <a:cs typeface="Helvetica Neue" panose="02000503000000020004" pitchFamily="2" charset="0"/>
              </a:rPr>
              <a:t>IA</a:t>
            </a:r>
          </a:p>
        </p:txBody>
      </p:sp>
      <p:sp>
        <p:nvSpPr>
          <p:cNvPr id="9" name="CuadroTexto 8">
            <a:extLst>
              <a:ext uri="{FF2B5EF4-FFF2-40B4-BE49-F238E27FC236}">
                <a16:creationId xmlns:a16="http://schemas.microsoft.com/office/drawing/2014/main" id="{3627AE66-3AFE-AEA2-28FA-4C874E10B8EF}"/>
              </a:ext>
            </a:extLst>
          </p:cNvPr>
          <p:cNvSpPr txBox="1"/>
          <p:nvPr/>
        </p:nvSpPr>
        <p:spPr>
          <a:xfrm>
            <a:off x="5257926" y="2402749"/>
            <a:ext cx="2371537" cy="492443"/>
          </a:xfrm>
          <a:prstGeom prst="rect">
            <a:avLst/>
          </a:prstGeom>
        </p:spPr>
        <p:txBody>
          <a:bodyPr wrap="square" lIns="0" tIns="0" rIns="0" bIns="0" rtlCol="0">
            <a:spAutoFit/>
          </a:bodyPr>
          <a:lstStyle/>
          <a:p>
            <a:pPr algn="ctr"/>
            <a:r>
              <a:rPr lang="es-E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Aprenentatge </a:t>
            </a:r>
          </a:p>
          <a:p>
            <a:pPr algn="ctr"/>
            <a:r>
              <a:rPr lang="es-E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automàtic </a:t>
            </a:r>
          </a:p>
        </p:txBody>
      </p:sp>
      <p:sp>
        <p:nvSpPr>
          <p:cNvPr id="10" name="CuadroTexto 9">
            <a:extLst>
              <a:ext uri="{FF2B5EF4-FFF2-40B4-BE49-F238E27FC236}">
                <a16:creationId xmlns:a16="http://schemas.microsoft.com/office/drawing/2014/main" id="{E0016CEE-4F68-BFDB-0D74-EE0E0C24B9F1}"/>
              </a:ext>
            </a:extLst>
          </p:cNvPr>
          <p:cNvSpPr txBox="1"/>
          <p:nvPr/>
        </p:nvSpPr>
        <p:spPr>
          <a:xfrm>
            <a:off x="5257927" y="3624718"/>
            <a:ext cx="2371537" cy="492443"/>
          </a:xfrm>
          <a:prstGeom prst="rect">
            <a:avLst/>
          </a:prstGeom>
        </p:spPr>
        <p:txBody>
          <a:bodyPr wrap="square" lIns="0" tIns="0" rIns="0" bIns="0" rtlCol="0">
            <a:spAutoFit/>
          </a:bodyPr>
          <a:lstStyle/>
          <a:p>
            <a:pPr algn="ctr"/>
            <a:r>
              <a:rPr lang="ca-ES" sz="1600" b="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Aprenentatge </a:t>
            </a:r>
          </a:p>
          <a:p>
            <a:pPr algn="ctr"/>
            <a:r>
              <a:rPr lang="ca-ES" sz="1600" b="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profund </a:t>
            </a:r>
          </a:p>
        </p:txBody>
      </p:sp>
      <p:sp>
        <p:nvSpPr>
          <p:cNvPr id="13" name="CuadroTexto 12">
            <a:extLst>
              <a:ext uri="{FF2B5EF4-FFF2-40B4-BE49-F238E27FC236}">
                <a16:creationId xmlns:a16="http://schemas.microsoft.com/office/drawing/2014/main" id="{6BA1A78B-D259-F7ED-1293-59B40CE78494}"/>
              </a:ext>
            </a:extLst>
          </p:cNvPr>
          <p:cNvSpPr txBox="1"/>
          <p:nvPr/>
        </p:nvSpPr>
        <p:spPr>
          <a:xfrm>
            <a:off x="9770804" y="1432196"/>
            <a:ext cx="2027455" cy="4247317"/>
          </a:xfrm>
          <a:prstGeom prst="rect">
            <a:avLst/>
          </a:prstGeom>
          <a:noFill/>
        </p:spPr>
        <p:txBody>
          <a:bodyPr wrap="square">
            <a:spAutoFit/>
          </a:bodyPr>
          <a:lstStyle/>
          <a:p>
            <a:pPr algn="r"/>
            <a:r>
              <a:rPr lang="ca-ES" noProof="0">
                <a:solidFill>
                  <a:srgbClr val="202122"/>
                </a:solidFill>
                <a:latin typeface="Helvetica Neue Light" panose="02000403000000020004" pitchFamily="2" charset="0"/>
                <a:ea typeface="Helvetica Neue Light" panose="02000403000000020004" pitchFamily="2" charset="0"/>
              </a:rPr>
              <a:t>La IA amb aprenentatge automàtic suposa </a:t>
            </a:r>
            <a:r>
              <a:rPr lang="ca-ES" b="1" noProof="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una nova manera d’enfocar la programació de solucions</a:t>
            </a:r>
            <a:r>
              <a:rPr lang="ca-ES" noProof="0">
                <a:solidFill>
                  <a:srgbClr val="202122"/>
                </a:solidFill>
                <a:latin typeface="Helvetica Neue Light" panose="02000403000000020004" pitchFamily="2" charset="0"/>
                <a:ea typeface="Helvetica Neue Light" panose="02000403000000020004" pitchFamily="2" charset="0"/>
              </a:rPr>
              <a:t> a determinats problemes, </a:t>
            </a:r>
            <a:r>
              <a:rPr lang="ca-ES" b="1" noProof="0">
                <a:solidFill>
                  <a:srgbClr val="9CBCB9"/>
                </a:solidFill>
                <a:latin typeface="Helvetica Neue" panose="02000503000000020004" pitchFamily="2" charset="0"/>
                <a:ea typeface="Helvetica Neue" panose="02000503000000020004" pitchFamily="2" charset="0"/>
                <a:cs typeface="Helvetica Neue" panose="02000503000000020004" pitchFamily="2" charset="0"/>
              </a:rPr>
              <a:t>més enllà de les operacions pas a pas per resoldre un problema.</a:t>
            </a:r>
          </a:p>
        </p:txBody>
      </p:sp>
      <p:cxnSp>
        <p:nvCxnSpPr>
          <p:cNvPr id="15" name="Conector recto 14">
            <a:extLst>
              <a:ext uri="{FF2B5EF4-FFF2-40B4-BE49-F238E27FC236}">
                <a16:creationId xmlns:a16="http://schemas.microsoft.com/office/drawing/2014/main" id="{BA352109-F9E4-D183-4025-388932BF7341}"/>
              </a:ext>
            </a:extLst>
          </p:cNvPr>
          <p:cNvCxnSpPr>
            <a:cxnSpLocks/>
          </p:cNvCxnSpPr>
          <p:nvPr/>
        </p:nvCxnSpPr>
        <p:spPr>
          <a:xfrm flipH="1">
            <a:off x="2407014" y="2052970"/>
            <a:ext cx="3114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CuadroTexto 16">
            <a:extLst>
              <a:ext uri="{FF2B5EF4-FFF2-40B4-BE49-F238E27FC236}">
                <a16:creationId xmlns:a16="http://schemas.microsoft.com/office/drawing/2014/main" id="{45C4E024-4984-CEEF-BA11-AD448611953C}"/>
              </a:ext>
            </a:extLst>
          </p:cNvPr>
          <p:cNvSpPr txBox="1"/>
          <p:nvPr/>
        </p:nvSpPr>
        <p:spPr>
          <a:xfrm>
            <a:off x="623163" y="1867170"/>
            <a:ext cx="2190375" cy="1046440"/>
          </a:xfrm>
          <a:prstGeom prst="rect">
            <a:avLst/>
          </a:prstGeom>
          <a:noFill/>
        </p:spPr>
        <p:txBody>
          <a:bodyPr wrap="square">
            <a:spAutoFit/>
          </a:bodyPr>
          <a:lstStyle/>
          <a:p>
            <a:r>
              <a:rPr lang="ca-ES" sz="1500" b="1" noProof="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Aprendre</a:t>
            </a:r>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 a fer </a:t>
            </a:r>
          </a:p>
          <a:p>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tasques aprenent de les dades </a:t>
            </a:r>
            <a:r>
              <a:rPr lang="ca-ES" sz="1500" b="1" noProof="0" dirty="0">
                <a:solidFill>
                  <a:schemeClr val="tx1">
                    <a:lumMod val="50000"/>
                    <a:lumOff val="50000"/>
                  </a:schemeClr>
                </a:solidFill>
                <a:latin typeface="Helvetica Neue Light" panose="02000403000000020004" pitchFamily="2" charset="0"/>
                <a:ea typeface="Helvetica Neue Light" panose="02000403000000020004" pitchFamily="2" charset="0"/>
              </a:rPr>
              <a:t>(regressions per classificar, etc.)</a:t>
            </a:r>
          </a:p>
        </p:txBody>
      </p:sp>
      <p:cxnSp>
        <p:nvCxnSpPr>
          <p:cNvPr id="20" name="Conector recto 19">
            <a:extLst>
              <a:ext uri="{FF2B5EF4-FFF2-40B4-BE49-F238E27FC236}">
                <a16:creationId xmlns:a16="http://schemas.microsoft.com/office/drawing/2014/main" id="{4A974F94-4197-2A97-2C1B-3362545B8709}"/>
              </a:ext>
            </a:extLst>
          </p:cNvPr>
          <p:cNvCxnSpPr>
            <a:cxnSpLocks/>
          </p:cNvCxnSpPr>
          <p:nvPr/>
        </p:nvCxnSpPr>
        <p:spPr>
          <a:xfrm flipH="1">
            <a:off x="1424354" y="3589548"/>
            <a:ext cx="409721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B3F0644B-8673-064B-9ECE-1C4850D2B97A}"/>
              </a:ext>
            </a:extLst>
          </p:cNvPr>
          <p:cNvSpPr txBox="1"/>
          <p:nvPr/>
        </p:nvSpPr>
        <p:spPr>
          <a:xfrm>
            <a:off x="652559" y="3422620"/>
            <a:ext cx="2418975" cy="1015663"/>
          </a:xfrm>
          <a:prstGeom prst="rect">
            <a:avLst/>
          </a:prstGeom>
          <a:noFill/>
        </p:spPr>
        <p:txBody>
          <a:bodyPr wrap="square">
            <a:spAutoFit/>
          </a:bodyPr>
          <a:lstStyle/>
          <a:p>
            <a:r>
              <a:rPr lang="ca-ES" sz="1500" b="1" noProof="0">
                <a:solidFill>
                  <a:schemeClr val="tx1">
                    <a:lumMod val="75000"/>
                    <a:lumOff val="25000"/>
                  </a:schemeClr>
                </a:solidFill>
                <a:latin typeface="Helvetica Neue Light" panose="02000403000000020004" pitchFamily="2" charset="0"/>
                <a:ea typeface="Helvetica Neue Light" panose="02000403000000020004" pitchFamily="2" charset="0"/>
              </a:rPr>
              <a:t>Imita el </a:t>
            </a:r>
          </a:p>
          <a:p>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funcionament del cervell humà amb </a:t>
            </a:r>
            <a:r>
              <a:rPr lang="ca-ES" sz="1500" b="1" noProof="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xarxes neuronals </a:t>
            </a:r>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artificials</a:t>
            </a:r>
            <a:endParaRPr lang="ca-ES" sz="1500" b="1" noProof="0" dirty="0">
              <a:solidFill>
                <a:schemeClr val="tx1">
                  <a:lumMod val="50000"/>
                  <a:lumOff val="50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59698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82D3D-FE47-5D1D-9C96-5EA67CF7E7EA}"/>
            </a:ext>
          </a:extLst>
        </p:cNvPr>
        <p:cNvGrpSpPr/>
        <p:nvPr/>
      </p:nvGrpSpPr>
      <p:grpSpPr>
        <a:xfrm>
          <a:off x="0" y="0"/>
          <a:ext cx="0" cy="0"/>
          <a:chOff x="0" y="0"/>
          <a:chExt cx="0" cy="0"/>
        </a:xfrm>
      </p:grpSpPr>
      <p:pic>
        <p:nvPicPr>
          <p:cNvPr id="5" name="Picture 2" descr="Lo que sabemos y lo que queremos saber del cerebro – IBioBA">
            <a:extLst>
              <a:ext uri="{FF2B5EF4-FFF2-40B4-BE49-F238E27FC236}">
                <a16:creationId xmlns:a16="http://schemas.microsoft.com/office/drawing/2014/main" id="{3865CDDD-CCDE-2B0A-A421-0CD7484B47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 t="15283" r="-487" b="15715"/>
          <a:stretch>
            <a:fillRect/>
          </a:stretch>
        </p:blipFill>
        <p:spPr bwMode="auto">
          <a:xfrm>
            <a:off x="0" y="1662125"/>
            <a:ext cx="7261412" cy="274851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079ADAAA-7F30-908A-9CE7-66071AB9F241}"/>
              </a:ext>
            </a:extLst>
          </p:cNvPr>
          <p:cNvSpPr>
            <a:spLocks noGrp="1"/>
          </p:cNvSpPr>
          <p:nvPr>
            <p:ph type="title"/>
          </p:nvPr>
        </p:nvSpPr>
        <p:spPr/>
        <p:txBody>
          <a:bodyPr/>
          <a:lstStyle/>
          <a:p>
            <a:pPr lvl="0"/>
            <a:r>
              <a:rPr lang="ca-ES" noProof="0" dirty="0"/>
              <a:t>Aprendre és imprescindible </a:t>
            </a:r>
            <a:br>
              <a:rPr lang="ca-ES" noProof="0" dirty="0"/>
            </a:br>
            <a:r>
              <a:rPr lang="ca-ES" noProof="0" dirty="0"/>
              <a:t>per a la intel·ligència (artificial)</a:t>
            </a:r>
            <a:br>
              <a:rPr lang="ca-ES" noProof="0" dirty="0"/>
            </a:br>
            <a:br>
              <a:rPr lang="ca-ES" noProof="0" dirty="0"/>
            </a:br>
            <a:endParaRPr lang="ca-ES" noProof="0" dirty="0"/>
          </a:p>
        </p:txBody>
      </p:sp>
      <p:pic>
        <p:nvPicPr>
          <p:cNvPr id="1026" name="Picture 2" descr="Artificial Neural Networks">
            <a:extLst>
              <a:ext uri="{FF2B5EF4-FFF2-40B4-BE49-F238E27FC236}">
                <a16:creationId xmlns:a16="http://schemas.microsoft.com/office/drawing/2014/main" id="{4B2EFA4F-FE21-9661-B23B-1CB65A63B5E7}"/>
              </a:ext>
            </a:extLst>
          </p:cNvPr>
          <p:cNvPicPr>
            <a:picLocks noChangeAspect="1" noChangeArrowheads="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3043"/>
          <a:stretch>
            <a:fillRect/>
          </a:stretch>
        </p:blipFill>
        <p:spPr bwMode="auto">
          <a:xfrm>
            <a:off x="1481841" y="1662125"/>
            <a:ext cx="3998530" cy="27485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ell number determines structure of neural maps - Max Planck Neuroscience">
            <a:extLst>
              <a:ext uri="{FF2B5EF4-FFF2-40B4-BE49-F238E27FC236}">
                <a16:creationId xmlns:a16="http://schemas.microsoft.com/office/drawing/2014/main" id="{F0BA327D-756B-6C16-5888-CB36FB1EB7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410"/>
          <a:stretch>
            <a:fillRect/>
          </a:stretch>
        </p:blipFill>
        <p:spPr bwMode="auto">
          <a:xfrm>
            <a:off x="705674" y="4643718"/>
            <a:ext cx="5407492" cy="129091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9303FEFB-6A8A-1F6C-9A6A-843BFB30F75D}"/>
              </a:ext>
            </a:extLst>
          </p:cNvPr>
          <p:cNvPicPr>
            <a:picLocks noChangeAspect="1"/>
          </p:cNvPicPr>
          <p:nvPr/>
        </p:nvPicPr>
        <p:blipFill>
          <a:blip r:embed="rId5"/>
          <a:srcRect l="4896" r="45565"/>
          <a:stretch>
            <a:fillRect/>
          </a:stretch>
        </p:blipFill>
        <p:spPr>
          <a:xfrm>
            <a:off x="7084918" y="-13502"/>
            <a:ext cx="5107082" cy="6871502"/>
          </a:xfrm>
          <a:prstGeom prst="rect">
            <a:avLst/>
          </a:prstGeom>
        </p:spPr>
      </p:pic>
    </p:spTree>
    <p:extLst>
      <p:ext uri="{BB962C8B-B14F-4D97-AF65-F5344CB8AC3E}">
        <p14:creationId xmlns:p14="http://schemas.microsoft.com/office/powerpoint/2010/main" val="213542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7344-B2D9-D9F2-EB31-6442FB20A65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B53D643-6350-4D5D-76A0-6EB6B946D386}"/>
              </a:ext>
            </a:extLst>
          </p:cNvPr>
          <p:cNvSpPr>
            <a:spLocks noGrp="1"/>
          </p:cNvSpPr>
          <p:nvPr>
            <p:ph type="title"/>
          </p:nvPr>
        </p:nvSpPr>
        <p:spPr/>
        <p:txBody>
          <a:bodyPr/>
          <a:lstStyle/>
          <a:p>
            <a:pPr lvl="0"/>
            <a:r>
              <a:rPr lang="ca-ES" noProof="0"/>
              <a:t>Intel·ligència </a:t>
            </a:r>
            <a:br>
              <a:rPr lang="ca-ES" noProof="0"/>
            </a:br>
            <a:r>
              <a:rPr lang="ca-ES" noProof="0"/>
              <a:t>Artificial (IA)</a:t>
            </a:r>
            <a:br>
              <a:rPr lang="ca-ES" noProof="0"/>
            </a:br>
            <a:br>
              <a:rPr lang="ca-ES" noProof="0"/>
            </a:br>
            <a:endParaRPr lang="ca-ES" noProof="0"/>
          </a:p>
        </p:txBody>
      </p:sp>
      <p:sp>
        <p:nvSpPr>
          <p:cNvPr id="6" name="Elipse 5">
            <a:extLst>
              <a:ext uri="{FF2B5EF4-FFF2-40B4-BE49-F238E27FC236}">
                <a16:creationId xmlns:a16="http://schemas.microsoft.com/office/drawing/2014/main" id="{AC1E940B-1D4D-3404-1D7C-64F1D49AA01F}"/>
              </a:ext>
            </a:extLst>
          </p:cNvPr>
          <p:cNvSpPr/>
          <p:nvPr/>
        </p:nvSpPr>
        <p:spPr>
          <a:xfrm>
            <a:off x="3549888" y="660982"/>
            <a:ext cx="5789747" cy="5789747"/>
          </a:xfrm>
          <a:prstGeom prst="ellipse">
            <a:avLst/>
          </a:prstGeom>
          <a:solidFill>
            <a:srgbClr val="9CBCB9">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lipse 2">
            <a:extLst>
              <a:ext uri="{FF2B5EF4-FFF2-40B4-BE49-F238E27FC236}">
                <a16:creationId xmlns:a16="http://schemas.microsoft.com/office/drawing/2014/main" id="{63C25ECB-73D8-0560-284D-72568DCD95A9}"/>
              </a:ext>
            </a:extLst>
          </p:cNvPr>
          <p:cNvSpPr/>
          <p:nvPr/>
        </p:nvSpPr>
        <p:spPr>
          <a:xfrm>
            <a:off x="5374696" y="4312717"/>
            <a:ext cx="2138012" cy="213801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Elipse 3">
            <a:extLst>
              <a:ext uri="{FF2B5EF4-FFF2-40B4-BE49-F238E27FC236}">
                <a16:creationId xmlns:a16="http://schemas.microsoft.com/office/drawing/2014/main" id="{0C84ADBE-66B8-FFF1-0E27-B3D9119E9DF1}"/>
              </a:ext>
            </a:extLst>
          </p:cNvPr>
          <p:cNvSpPr/>
          <p:nvPr/>
        </p:nvSpPr>
        <p:spPr>
          <a:xfrm>
            <a:off x="4839924" y="3212602"/>
            <a:ext cx="3238127" cy="3238127"/>
          </a:xfrm>
          <a:prstGeom prst="ellipse">
            <a:avLst/>
          </a:prstGeom>
          <a:solidFill>
            <a:srgbClr val="C00003">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Elipse 4">
            <a:extLst>
              <a:ext uri="{FF2B5EF4-FFF2-40B4-BE49-F238E27FC236}">
                <a16:creationId xmlns:a16="http://schemas.microsoft.com/office/drawing/2014/main" id="{A711EBC8-32D3-10FF-8867-145ADECC3CB0}"/>
              </a:ext>
            </a:extLst>
          </p:cNvPr>
          <p:cNvSpPr/>
          <p:nvPr/>
        </p:nvSpPr>
        <p:spPr>
          <a:xfrm>
            <a:off x="4143774" y="1850890"/>
            <a:ext cx="4599839" cy="4599839"/>
          </a:xfrm>
          <a:prstGeom prst="ellipse">
            <a:avLst/>
          </a:prstGeom>
          <a:solidFill>
            <a:srgbClr val="C00003">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3AE026EC-C6AE-D971-800D-5B2F41FA0A00}"/>
              </a:ext>
            </a:extLst>
          </p:cNvPr>
          <p:cNvSpPr txBox="1"/>
          <p:nvPr/>
        </p:nvSpPr>
        <p:spPr>
          <a:xfrm>
            <a:off x="5257927" y="1147063"/>
            <a:ext cx="2371537" cy="492443"/>
          </a:xfrm>
          <a:prstGeom prst="rect">
            <a:avLst/>
          </a:prstGeom>
        </p:spPr>
        <p:txBody>
          <a:bodyPr wrap="square" lIns="0" tIns="0" rIns="0" bIns="0" rtlCol="0">
            <a:spAutoFit/>
          </a:bodyPr>
          <a:lstStyle/>
          <a:p>
            <a:pPr algn="ctr"/>
            <a:r>
              <a:rPr lang="es-ES" sz="3200" b="1">
                <a:solidFill>
                  <a:srgbClr val="9CBCB9"/>
                </a:solidFill>
                <a:latin typeface="Helvetica Neue" panose="02000503000000020004" pitchFamily="2" charset="0"/>
                <a:ea typeface="Helvetica Neue" panose="02000503000000020004" pitchFamily="2" charset="0"/>
                <a:cs typeface="Helvetica Neue" panose="02000503000000020004" pitchFamily="2" charset="0"/>
              </a:rPr>
              <a:t>IA</a:t>
            </a:r>
          </a:p>
        </p:txBody>
      </p:sp>
      <p:sp>
        <p:nvSpPr>
          <p:cNvPr id="9" name="CuadroTexto 8">
            <a:extLst>
              <a:ext uri="{FF2B5EF4-FFF2-40B4-BE49-F238E27FC236}">
                <a16:creationId xmlns:a16="http://schemas.microsoft.com/office/drawing/2014/main" id="{0E385CB2-71ED-A9F1-BA17-401997D85CAF}"/>
              </a:ext>
            </a:extLst>
          </p:cNvPr>
          <p:cNvSpPr txBox="1"/>
          <p:nvPr/>
        </p:nvSpPr>
        <p:spPr>
          <a:xfrm>
            <a:off x="5257926" y="2402749"/>
            <a:ext cx="2371537" cy="492443"/>
          </a:xfrm>
          <a:prstGeom prst="rect">
            <a:avLst/>
          </a:prstGeom>
        </p:spPr>
        <p:txBody>
          <a:bodyPr wrap="square" lIns="0" tIns="0" rIns="0" bIns="0" rtlCol="0">
            <a:spAutoFit/>
          </a:bodyPr>
          <a:lstStyle/>
          <a:p>
            <a:pPr algn="ctr"/>
            <a:r>
              <a:rPr lang="es-E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Aprenentatge </a:t>
            </a:r>
          </a:p>
          <a:p>
            <a:pPr algn="ctr"/>
            <a:r>
              <a:rPr lang="es-E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automàtic </a:t>
            </a:r>
          </a:p>
        </p:txBody>
      </p:sp>
      <p:sp>
        <p:nvSpPr>
          <p:cNvPr id="10" name="CuadroTexto 9">
            <a:extLst>
              <a:ext uri="{FF2B5EF4-FFF2-40B4-BE49-F238E27FC236}">
                <a16:creationId xmlns:a16="http://schemas.microsoft.com/office/drawing/2014/main" id="{A8BC2D1A-25C4-5D2E-0FA1-CD52A27A56DB}"/>
              </a:ext>
            </a:extLst>
          </p:cNvPr>
          <p:cNvSpPr txBox="1"/>
          <p:nvPr/>
        </p:nvSpPr>
        <p:spPr>
          <a:xfrm>
            <a:off x="5257927" y="3624718"/>
            <a:ext cx="2371537" cy="492443"/>
          </a:xfrm>
          <a:prstGeom prst="rect">
            <a:avLst/>
          </a:prstGeom>
        </p:spPr>
        <p:txBody>
          <a:bodyPr wrap="square" lIns="0" tIns="0" rIns="0" bIns="0" rtlCol="0">
            <a:spAutoFit/>
          </a:bodyPr>
          <a:lstStyle/>
          <a:p>
            <a:pPr algn="ctr"/>
            <a:r>
              <a:rPr lang="ca-ES" sz="1600" b="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Aprenentatge </a:t>
            </a:r>
          </a:p>
          <a:p>
            <a:pPr algn="ctr"/>
            <a:r>
              <a:rPr lang="ca-ES" sz="1600" b="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profund </a:t>
            </a:r>
          </a:p>
        </p:txBody>
      </p:sp>
      <p:sp>
        <p:nvSpPr>
          <p:cNvPr id="11" name="CuadroTexto 10">
            <a:extLst>
              <a:ext uri="{FF2B5EF4-FFF2-40B4-BE49-F238E27FC236}">
                <a16:creationId xmlns:a16="http://schemas.microsoft.com/office/drawing/2014/main" id="{6E0E6903-FB2D-262E-E02A-82E9FC007209}"/>
              </a:ext>
            </a:extLst>
          </p:cNvPr>
          <p:cNvSpPr txBox="1"/>
          <p:nvPr/>
        </p:nvSpPr>
        <p:spPr>
          <a:xfrm>
            <a:off x="5257926" y="5166157"/>
            <a:ext cx="2371537" cy="625434"/>
          </a:xfrm>
          <a:prstGeom prst="rect">
            <a:avLst/>
          </a:prstGeom>
        </p:spPr>
        <p:txBody>
          <a:bodyPr wrap="square" lIns="0" tIns="0" rIns="0" bIns="0" rtlCol="0">
            <a:spAutoFit/>
          </a:bodyPr>
          <a:lstStyle/>
          <a:p>
            <a:pPr algn="ctr"/>
            <a:r>
              <a:rPr lang="ca-ES" sz="1600" b="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IA </a:t>
            </a:r>
          </a:p>
          <a:p>
            <a:pPr algn="ctr"/>
            <a:r>
              <a:rPr lang="ca-ES" sz="1600" b="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generativa</a:t>
            </a:r>
          </a:p>
        </p:txBody>
      </p:sp>
      <p:sp>
        <p:nvSpPr>
          <p:cNvPr id="13" name="CuadroTexto 12">
            <a:extLst>
              <a:ext uri="{FF2B5EF4-FFF2-40B4-BE49-F238E27FC236}">
                <a16:creationId xmlns:a16="http://schemas.microsoft.com/office/drawing/2014/main" id="{553EAD88-BE5B-6010-CA14-A68DF3066C79}"/>
              </a:ext>
            </a:extLst>
          </p:cNvPr>
          <p:cNvSpPr txBox="1"/>
          <p:nvPr/>
        </p:nvSpPr>
        <p:spPr>
          <a:xfrm>
            <a:off x="9770804" y="1432196"/>
            <a:ext cx="2027455" cy="4247317"/>
          </a:xfrm>
          <a:prstGeom prst="rect">
            <a:avLst/>
          </a:prstGeom>
          <a:noFill/>
        </p:spPr>
        <p:txBody>
          <a:bodyPr wrap="square">
            <a:spAutoFit/>
          </a:bodyPr>
          <a:lstStyle/>
          <a:p>
            <a:pPr algn="r"/>
            <a:r>
              <a:rPr lang="ca-ES" noProof="0">
                <a:solidFill>
                  <a:srgbClr val="202122"/>
                </a:solidFill>
                <a:latin typeface="Helvetica Neue Light" panose="02000403000000020004" pitchFamily="2" charset="0"/>
                <a:ea typeface="Helvetica Neue Light" panose="02000403000000020004" pitchFamily="2" charset="0"/>
              </a:rPr>
              <a:t>La IA amb aprenentatge automàtic suposa </a:t>
            </a:r>
            <a:r>
              <a:rPr lang="ca-ES" b="1" noProof="0">
                <a:solidFill>
                  <a:srgbClr val="202122"/>
                </a:solidFill>
                <a:latin typeface="Helvetica Neue" panose="02000503000000020004" pitchFamily="2" charset="0"/>
                <a:ea typeface="Helvetica Neue" panose="02000503000000020004" pitchFamily="2" charset="0"/>
                <a:cs typeface="Helvetica Neue" panose="02000503000000020004" pitchFamily="2" charset="0"/>
              </a:rPr>
              <a:t>una nova manera d’enfocar la programació de solucions</a:t>
            </a:r>
            <a:r>
              <a:rPr lang="ca-ES" noProof="0">
                <a:solidFill>
                  <a:srgbClr val="202122"/>
                </a:solidFill>
                <a:latin typeface="Helvetica Neue Light" panose="02000403000000020004" pitchFamily="2" charset="0"/>
                <a:ea typeface="Helvetica Neue Light" panose="02000403000000020004" pitchFamily="2" charset="0"/>
              </a:rPr>
              <a:t> a determinats problemes, </a:t>
            </a:r>
            <a:r>
              <a:rPr lang="ca-ES" b="1" noProof="0">
                <a:solidFill>
                  <a:srgbClr val="9CBCB9"/>
                </a:solidFill>
                <a:latin typeface="Helvetica Neue" panose="02000503000000020004" pitchFamily="2" charset="0"/>
                <a:ea typeface="Helvetica Neue" panose="02000503000000020004" pitchFamily="2" charset="0"/>
                <a:cs typeface="Helvetica Neue" panose="02000503000000020004" pitchFamily="2" charset="0"/>
              </a:rPr>
              <a:t>més enllà de les operacions pas a pas per resoldre un problema.</a:t>
            </a:r>
          </a:p>
        </p:txBody>
      </p:sp>
      <p:cxnSp>
        <p:nvCxnSpPr>
          <p:cNvPr id="15" name="Conector recto 14">
            <a:extLst>
              <a:ext uri="{FF2B5EF4-FFF2-40B4-BE49-F238E27FC236}">
                <a16:creationId xmlns:a16="http://schemas.microsoft.com/office/drawing/2014/main" id="{F019D542-A9EA-BFB6-A05E-0ED20532DB1A}"/>
              </a:ext>
            </a:extLst>
          </p:cNvPr>
          <p:cNvCxnSpPr>
            <a:cxnSpLocks/>
          </p:cNvCxnSpPr>
          <p:nvPr/>
        </p:nvCxnSpPr>
        <p:spPr>
          <a:xfrm flipH="1">
            <a:off x="2407014" y="2052970"/>
            <a:ext cx="3114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CuadroTexto 16">
            <a:extLst>
              <a:ext uri="{FF2B5EF4-FFF2-40B4-BE49-F238E27FC236}">
                <a16:creationId xmlns:a16="http://schemas.microsoft.com/office/drawing/2014/main" id="{0DF59589-34BF-2E51-E147-958DA542892D}"/>
              </a:ext>
            </a:extLst>
          </p:cNvPr>
          <p:cNvSpPr txBox="1"/>
          <p:nvPr/>
        </p:nvSpPr>
        <p:spPr>
          <a:xfrm>
            <a:off x="623163" y="1867170"/>
            <a:ext cx="2190375" cy="1046440"/>
          </a:xfrm>
          <a:prstGeom prst="rect">
            <a:avLst/>
          </a:prstGeom>
          <a:noFill/>
        </p:spPr>
        <p:txBody>
          <a:bodyPr wrap="square">
            <a:spAutoFit/>
          </a:bodyPr>
          <a:lstStyle/>
          <a:p>
            <a:r>
              <a:rPr lang="ca-ES" sz="1500" b="1" noProof="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Aprendre</a:t>
            </a:r>
            <a:r>
              <a:rPr lang="ca-ES" sz="1500" b="1" noProof="0">
                <a:solidFill>
                  <a:schemeClr val="tx1">
                    <a:lumMod val="75000"/>
                    <a:lumOff val="25000"/>
                  </a:schemeClr>
                </a:solidFill>
                <a:latin typeface="Helvetica Neue Light" panose="02000403000000020004" pitchFamily="2" charset="0"/>
                <a:ea typeface="Helvetica Neue Light" panose="02000403000000020004" pitchFamily="2" charset="0"/>
              </a:rPr>
              <a:t> a fer </a:t>
            </a:r>
          </a:p>
          <a:p>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tasques aprenent de les dades </a:t>
            </a:r>
            <a:r>
              <a:rPr lang="ca-ES" sz="1500" b="1" noProof="0" dirty="0">
                <a:solidFill>
                  <a:schemeClr val="tx1">
                    <a:lumMod val="50000"/>
                    <a:lumOff val="50000"/>
                  </a:schemeClr>
                </a:solidFill>
                <a:latin typeface="Helvetica Neue Light" panose="02000403000000020004" pitchFamily="2" charset="0"/>
                <a:ea typeface="Helvetica Neue Light" panose="02000403000000020004" pitchFamily="2" charset="0"/>
              </a:rPr>
              <a:t>(regressions per classificar, etc.)</a:t>
            </a:r>
          </a:p>
        </p:txBody>
      </p:sp>
      <p:cxnSp>
        <p:nvCxnSpPr>
          <p:cNvPr id="20" name="Conector recto 19">
            <a:extLst>
              <a:ext uri="{FF2B5EF4-FFF2-40B4-BE49-F238E27FC236}">
                <a16:creationId xmlns:a16="http://schemas.microsoft.com/office/drawing/2014/main" id="{B31C05DE-3155-C1B1-F4ED-FED84D4A53CE}"/>
              </a:ext>
            </a:extLst>
          </p:cNvPr>
          <p:cNvCxnSpPr>
            <a:cxnSpLocks/>
          </p:cNvCxnSpPr>
          <p:nvPr/>
        </p:nvCxnSpPr>
        <p:spPr>
          <a:xfrm flipH="1">
            <a:off x="1424354" y="3589548"/>
            <a:ext cx="409721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0EDF67A5-1ACD-E9C3-A0B9-BC54B933D305}"/>
              </a:ext>
            </a:extLst>
          </p:cNvPr>
          <p:cNvSpPr txBox="1"/>
          <p:nvPr/>
        </p:nvSpPr>
        <p:spPr>
          <a:xfrm>
            <a:off x="652559" y="3422620"/>
            <a:ext cx="2418975" cy="1015663"/>
          </a:xfrm>
          <a:prstGeom prst="rect">
            <a:avLst/>
          </a:prstGeom>
          <a:noFill/>
        </p:spPr>
        <p:txBody>
          <a:bodyPr wrap="square">
            <a:spAutoFit/>
          </a:bodyPr>
          <a:lstStyle/>
          <a:p>
            <a:r>
              <a:rPr lang="ca-ES" sz="1500" b="1" noProof="0">
                <a:solidFill>
                  <a:schemeClr val="tx1">
                    <a:lumMod val="75000"/>
                    <a:lumOff val="25000"/>
                  </a:schemeClr>
                </a:solidFill>
                <a:latin typeface="Helvetica Neue Light" panose="02000403000000020004" pitchFamily="2" charset="0"/>
                <a:ea typeface="Helvetica Neue Light" panose="02000403000000020004" pitchFamily="2" charset="0"/>
              </a:rPr>
              <a:t>Imita el </a:t>
            </a:r>
          </a:p>
          <a:p>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funcionament del cervell humà amb </a:t>
            </a:r>
            <a:r>
              <a:rPr lang="ca-ES" sz="1500" b="1" noProof="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xarxes neuronals </a:t>
            </a:r>
            <a:r>
              <a:rPr lang="ca-ES" sz="1500" b="1" noProof="0" dirty="0">
                <a:solidFill>
                  <a:schemeClr val="tx1">
                    <a:lumMod val="75000"/>
                    <a:lumOff val="25000"/>
                  </a:schemeClr>
                </a:solidFill>
                <a:latin typeface="Helvetica Neue Light" panose="02000403000000020004" pitchFamily="2" charset="0"/>
                <a:ea typeface="Helvetica Neue Light" panose="02000403000000020004" pitchFamily="2" charset="0"/>
              </a:rPr>
              <a:t>artificials</a:t>
            </a:r>
            <a:endParaRPr lang="ca-ES" sz="1500" b="1" noProof="0" dirty="0">
              <a:solidFill>
                <a:schemeClr val="tx1">
                  <a:lumMod val="50000"/>
                  <a:lumOff val="50000"/>
                </a:schemeClr>
              </a:solidFill>
              <a:latin typeface="Helvetica Neue Light" panose="02000403000000020004" pitchFamily="2" charset="0"/>
              <a:ea typeface="Helvetica Neue Light" panose="02000403000000020004" pitchFamily="2" charset="0"/>
            </a:endParaRPr>
          </a:p>
        </p:txBody>
      </p:sp>
      <p:cxnSp>
        <p:nvCxnSpPr>
          <p:cNvPr id="23" name="Conector recto 22">
            <a:extLst>
              <a:ext uri="{FF2B5EF4-FFF2-40B4-BE49-F238E27FC236}">
                <a16:creationId xmlns:a16="http://schemas.microsoft.com/office/drawing/2014/main" id="{9627D2D6-83B7-F94B-C4C5-67ED59938CE6}"/>
              </a:ext>
            </a:extLst>
          </p:cNvPr>
          <p:cNvCxnSpPr>
            <a:cxnSpLocks/>
          </p:cNvCxnSpPr>
          <p:nvPr/>
        </p:nvCxnSpPr>
        <p:spPr>
          <a:xfrm flipH="1">
            <a:off x="1951892" y="5258629"/>
            <a:ext cx="342280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CuadroTexto 23">
            <a:extLst>
              <a:ext uri="{FF2B5EF4-FFF2-40B4-BE49-F238E27FC236}">
                <a16:creationId xmlns:a16="http://schemas.microsoft.com/office/drawing/2014/main" id="{77268D7D-27D6-81EC-DA30-083D322A52C0}"/>
              </a:ext>
            </a:extLst>
          </p:cNvPr>
          <p:cNvSpPr txBox="1"/>
          <p:nvPr/>
        </p:nvSpPr>
        <p:spPr>
          <a:xfrm>
            <a:off x="639832" y="5075897"/>
            <a:ext cx="3128257" cy="784830"/>
          </a:xfrm>
          <a:prstGeom prst="rect">
            <a:avLst/>
          </a:prstGeom>
          <a:noFill/>
        </p:spPr>
        <p:txBody>
          <a:bodyPr wrap="square">
            <a:spAutoFit/>
          </a:bodyPr>
          <a:lstStyle/>
          <a:p>
            <a:r>
              <a:rPr lang="ca-ES" sz="1500" b="1" noProof="0">
                <a:solidFill>
                  <a:schemeClr val="tx1">
                    <a:lumMod val="75000"/>
                    <a:lumOff val="25000"/>
                  </a:schemeClr>
                </a:solidFill>
                <a:latin typeface="Helvetica Neue Light" panose="02000403000000020004" pitchFamily="2" charset="0"/>
                <a:ea typeface="Helvetica Neue Light" panose="02000403000000020004" pitchFamily="2" charset="0"/>
              </a:rPr>
              <a:t>És </a:t>
            </a:r>
            <a:r>
              <a:rPr lang="ca-ES" sz="1500" b="1" noProof="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capaç de </a:t>
            </a:r>
          </a:p>
          <a:p>
            <a:r>
              <a:rPr lang="ca-ES" sz="1500" b="1" noProof="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generar/crear </a:t>
            </a:r>
          </a:p>
          <a:p>
            <a:r>
              <a:rPr lang="ca-ES" sz="1500" b="1" noProof="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contingut nou</a:t>
            </a:r>
            <a:endParaRPr lang="ca-ES" sz="1500" b="1" noProof="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777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24" grpId="0"/>
    </p:bldLst>
  </p:timing>
</p:sld>
</file>

<file path=ppt/theme/theme1.xml><?xml version="1.0" encoding="utf-8"?>
<a:theme xmlns:a="http://schemas.openxmlformats.org/drawingml/2006/main" name="1 - Portades">
  <a:themeElements>
    <a:clrScheme name="PresentacióPPTGeneralitatCatalunya">
      <a:dk1>
        <a:sysClr val="windowText" lastClr="000000"/>
      </a:dk1>
      <a:lt1>
        <a:sysClr val="window" lastClr="FFFFFF"/>
      </a:lt1>
      <a:dk2>
        <a:srgbClr val="666666"/>
      </a:dk2>
      <a:lt2>
        <a:srgbClr val="FFFFFF"/>
      </a:lt2>
      <a:accent1>
        <a:srgbClr val="C00000"/>
      </a:accent1>
      <a:accent2>
        <a:srgbClr val="666666"/>
      </a:accent2>
      <a:accent3>
        <a:srgbClr val="C00000"/>
      </a:accent3>
      <a:accent4>
        <a:srgbClr val="BFBFBF"/>
      </a:accent4>
      <a:accent5>
        <a:srgbClr val="656565"/>
      </a:accent5>
      <a:accent6>
        <a:srgbClr val="656565"/>
      </a:accent6>
      <a:hlink>
        <a:srgbClr val="C00000"/>
      </a:hlink>
      <a:folHlink>
        <a:srgbClr val="6565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pptx" id="{F177A54F-E21D-4F59-B5BA-C15907C52858}" vid="{DE3F7BED-0561-4732-AFBA-3664F685FE26}"/>
    </a:ext>
  </a:extLst>
</a:theme>
</file>

<file path=ppt/theme/theme2.xml><?xml version="1.0" encoding="utf-8"?>
<a:theme xmlns:a="http://schemas.openxmlformats.org/drawingml/2006/main" name="7_2 - Textos i imatges">
  <a:themeElements>
    <a:clrScheme name="PresentacióPPTGeneralitatCatalunya">
      <a:dk1>
        <a:sysClr val="windowText" lastClr="000000"/>
      </a:dk1>
      <a:lt1>
        <a:sysClr val="window" lastClr="FFFFFF"/>
      </a:lt1>
      <a:dk2>
        <a:srgbClr val="666666"/>
      </a:dk2>
      <a:lt2>
        <a:srgbClr val="FFFFFF"/>
      </a:lt2>
      <a:accent1>
        <a:srgbClr val="C00000"/>
      </a:accent1>
      <a:accent2>
        <a:srgbClr val="666666"/>
      </a:accent2>
      <a:accent3>
        <a:srgbClr val="C00000"/>
      </a:accent3>
      <a:accent4>
        <a:srgbClr val="BFBFBF"/>
      </a:accent4>
      <a:accent5>
        <a:srgbClr val="656565"/>
      </a:accent5>
      <a:accent6>
        <a:srgbClr val="656565"/>
      </a:accent6>
      <a:hlink>
        <a:srgbClr val="C00000"/>
      </a:hlink>
      <a:folHlink>
        <a:srgbClr val="6565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defRPr dirty="0">
            <a:solidFill>
              <a:srgbClr val="999999"/>
            </a:solidFill>
          </a:defRPr>
        </a:defPPr>
      </a:lstStyle>
    </a:txDef>
  </a:objectDefaults>
  <a:extraClrSchemeLst/>
  <a:extLst>
    <a:ext uri="{05A4C25C-085E-4340-85A3-A5531E510DB2}">
      <thm15:themeFamily xmlns:thm15="http://schemas.microsoft.com/office/thememl/2012/main" name="Presentació.pptx" id="{F177A54F-E21D-4F59-B5BA-C15907C52858}" vid="{38AE5C37-D397-45E1-B7E8-9C2FE87A7B3C}"/>
    </a:ext>
  </a:extLst>
</a:theme>
</file>

<file path=ppt/theme/theme3.xml><?xml version="1.0" encoding="utf-8"?>
<a:theme xmlns:a="http://schemas.openxmlformats.org/drawingml/2006/main" name="3 - Columnes amb icones i xifres destacades">
  <a:themeElements>
    <a:clrScheme name="PresentacióPPTGeneralitatCatalunya">
      <a:dk1>
        <a:sysClr val="windowText" lastClr="000000"/>
      </a:dk1>
      <a:lt1>
        <a:sysClr val="window" lastClr="FFFFFF"/>
      </a:lt1>
      <a:dk2>
        <a:srgbClr val="666666"/>
      </a:dk2>
      <a:lt2>
        <a:srgbClr val="FFFFFF"/>
      </a:lt2>
      <a:accent1>
        <a:srgbClr val="C00000"/>
      </a:accent1>
      <a:accent2>
        <a:srgbClr val="666666"/>
      </a:accent2>
      <a:accent3>
        <a:srgbClr val="C00000"/>
      </a:accent3>
      <a:accent4>
        <a:srgbClr val="BFBFBF"/>
      </a:accent4>
      <a:accent5>
        <a:srgbClr val="656565"/>
      </a:accent5>
      <a:accent6>
        <a:srgbClr val="656565"/>
      </a:accent6>
      <a:hlink>
        <a:srgbClr val="C00000"/>
      </a:hlink>
      <a:folHlink>
        <a:srgbClr val="6565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pptx" id="{F177A54F-E21D-4F59-B5BA-C15907C52858}" vid="{A14D0DBB-6897-4D37-9791-E60024810555}"/>
    </a:ext>
  </a:extLst>
</a:theme>
</file>

<file path=ppt/theme/theme4.xml><?xml version="1.0" encoding="utf-8"?>
<a:theme xmlns:a="http://schemas.openxmlformats.org/drawingml/2006/main" name="3_2 - Textos i imatges">
  <a:themeElements>
    <a:clrScheme name="PresentacióPPTGeneralitatCatalunya">
      <a:dk1>
        <a:sysClr val="windowText" lastClr="000000"/>
      </a:dk1>
      <a:lt1>
        <a:sysClr val="window" lastClr="FFFFFF"/>
      </a:lt1>
      <a:dk2>
        <a:srgbClr val="666666"/>
      </a:dk2>
      <a:lt2>
        <a:srgbClr val="FFFFFF"/>
      </a:lt2>
      <a:accent1>
        <a:srgbClr val="C00000"/>
      </a:accent1>
      <a:accent2>
        <a:srgbClr val="666666"/>
      </a:accent2>
      <a:accent3>
        <a:srgbClr val="C00000"/>
      </a:accent3>
      <a:accent4>
        <a:srgbClr val="BFBFBF"/>
      </a:accent4>
      <a:accent5>
        <a:srgbClr val="656565"/>
      </a:accent5>
      <a:accent6>
        <a:srgbClr val="656565"/>
      </a:accent6>
      <a:hlink>
        <a:srgbClr val="C00000"/>
      </a:hlink>
      <a:folHlink>
        <a:srgbClr val="6565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defRPr dirty="0">
            <a:solidFill>
              <a:srgbClr val="999999"/>
            </a:solidFill>
          </a:defRPr>
        </a:defPPr>
      </a:lstStyle>
    </a:txDef>
  </a:objectDefaults>
  <a:extraClrSchemeLst/>
  <a:extLst>
    <a:ext uri="{05A4C25C-085E-4340-85A3-A5531E510DB2}">
      <thm15:themeFamily xmlns:thm15="http://schemas.microsoft.com/office/thememl/2012/main" name="Presentació.pptx" id="{F177A54F-E21D-4F59-B5BA-C15907C52858}" vid="{38AE5C37-D397-45E1-B7E8-9C2FE87A7B3C}"/>
    </a:ext>
  </a:extLst>
</a:theme>
</file>

<file path=ppt/theme/theme5.xml><?xml version="1.0" encoding="utf-8"?>
<a:theme xmlns:a="http://schemas.openxmlformats.org/drawingml/2006/main" name="2 - Textos i imatges">
  <a:themeElements>
    <a:clrScheme name="PresentacióPPTGeneralitatCatalunya">
      <a:dk1>
        <a:sysClr val="windowText" lastClr="000000"/>
      </a:dk1>
      <a:lt1>
        <a:sysClr val="window" lastClr="FFFFFF"/>
      </a:lt1>
      <a:dk2>
        <a:srgbClr val="666666"/>
      </a:dk2>
      <a:lt2>
        <a:srgbClr val="FFFFFF"/>
      </a:lt2>
      <a:accent1>
        <a:srgbClr val="C00000"/>
      </a:accent1>
      <a:accent2>
        <a:srgbClr val="666666"/>
      </a:accent2>
      <a:accent3>
        <a:srgbClr val="C00000"/>
      </a:accent3>
      <a:accent4>
        <a:srgbClr val="BFBFBF"/>
      </a:accent4>
      <a:accent5>
        <a:srgbClr val="656565"/>
      </a:accent5>
      <a:accent6>
        <a:srgbClr val="656565"/>
      </a:accent6>
      <a:hlink>
        <a:srgbClr val="C00000"/>
      </a:hlink>
      <a:folHlink>
        <a:srgbClr val="6565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defRPr dirty="0">
            <a:solidFill>
              <a:srgbClr val="999999"/>
            </a:solidFill>
          </a:defRPr>
        </a:defPPr>
      </a:lstStyle>
    </a:txDef>
  </a:objectDefaults>
  <a:extraClrSchemeLst/>
  <a:extLst>
    <a:ext uri="{05A4C25C-085E-4340-85A3-A5531E510DB2}">
      <thm15:themeFamily xmlns:thm15="http://schemas.microsoft.com/office/thememl/2012/main" name="Presentació.pptx" id="{F177A54F-E21D-4F59-B5BA-C15907C52858}" vid="{38AE5C37-D397-45E1-B7E8-9C2FE87A7B3C}"/>
    </a:ext>
  </a:extLst>
</a:theme>
</file>

<file path=ppt/theme/theme6.xml><?xml version="1.0" encoding="utf-8"?>
<a:theme xmlns:a="http://schemas.openxmlformats.org/drawingml/2006/main" name="Tema de l'Office">
  <a:themeElements>
    <a:clrScheme name="Ofici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ici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ema de l'Office">
  <a:themeElements>
    <a:clrScheme name="Ofici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ici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b83c459-54cd-46dd-8ed7-07c920531352">
      <Terms xmlns="http://schemas.microsoft.com/office/infopath/2007/PartnerControls"/>
    </lcf76f155ced4ddcb4097134ff3c332f>
    <TaxCatchAll xmlns="f60c0cc2-a530-47c1-9f43-27ebe806ee6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D70386AE86F3459079701E0EBCEE02" ma:contentTypeVersion="14" ma:contentTypeDescription="Crea un document nou" ma:contentTypeScope="" ma:versionID="12f3a5db835ab6d8ffde5d2d80518d5d">
  <xsd:schema xmlns:xsd="http://www.w3.org/2001/XMLSchema" xmlns:xs="http://www.w3.org/2001/XMLSchema" xmlns:p="http://schemas.microsoft.com/office/2006/metadata/properties" xmlns:ns2="ab83c459-54cd-46dd-8ed7-07c920531352" xmlns:ns3="f60c0cc2-a530-47c1-9f43-27ebe806ee6f" targetNamespace="http://schemas.microsoft.com/office/2006/metadata/properties" ma:root="true" ma:fieldsID="b4f6028f7cd9e1828871f79728afb98f" ns2:_="" ns3:_="">
    <xsd:import namespace="ab83c459-54cd-46dd-8ed7-07c920531352"/>
    <xsd:import namespace="f60c0cc2-a530-47c1-9f43-27ebe806ee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83c459-54cd-46dd-8ed7-07c9205313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es de la imatge" ma:readOnly="false" ma:fieldId="{5cf76f15-5ced-4ddc-b409-7134ff3c332f}" ma:taxonomyMulti="true" ma:sspId="d19f90c4-00d9-45b7-bc62-04f95cbe7a8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c0cc2-a530-47c1-9f43-27ebe806ee6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5ff70a7-7047-46c2-8756-bb41ae5de718}" ma:internalName="TaxCatchAll" ma:showField="CatchAllData" ma:web="f60c0cc2-a530-47c1-9f43-27ebe806ee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F5FF81-BDE6-434A-B983-A1327D1A0FD5}">
  <ds:schemaRefs>
    <ds:schemaRef ds:uri="ab83c459-54cd-46dd-8ed7-07c920531352"/>
    <ds:schemaRef ds:uri="http://purl.org/dc/elements/1.1/"/>
    <ds:schemaRef ds:uri="http://purl.org/dc/term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f60c0cc2-a530-47c1-9f43-27ebe806ee6f"/>
  </ds:schemaRefs>
</ds:datastoreItem>
</file>

<file path=customXml/itemProps2.xml><?xml version="1.0" encoding="utf-8"?>
<ds:datastoreItem xmlns:ds="http://schemas.openxmlformats.org/officeDocument/2006/customXml" ds:itemID="{287ADFB2-2A7C-43E8-8F6B-FE585FB079EC}">
  <ds:schemaRefs>
    <ds:schemaRef ds:uri="http://schemas.microsoft.com/sharepoint/v3/contenttype/forms"/>
  </ds:schemaRefs>
</ds:datastoreItem>
</file>

<file path=customXml/itemProps3.xml><?xml version="1.0" encoding="utf-8"?>
<ds:datastoreItem xmlns:ds="http://schemas.openxmlformats.org/officeDocument/2006/customXml" ds:itemID="{D6C9BDDC-4051-46F6-8584-C88B848D7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83c459-54cd-46dd-8ed7-07c920531352"/>
    <ds:schemaRef ds:uri="f60c0cc2-a530-47c1-9f43-27ebe806ee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b9427dc-d30e-43bc-8c06-ff7253676fec}" enabled="0" method="" siteId="{3b9427dc-d30e-43bc-8c06-ff7253676fec}" removed="1"/>
</clbl:labelList>
</file>

<file path=docProps/app.xml><?xml version="1.0" encoding="utf-8"?>
<Properties xmlns="http://schemas.openxmlformats.org/officeDocument/2006/extended-properties" xmlns:vt="http://schemas.openxmlformats.org/officeDocument/2006/docPropsVTypes">
  <Template>Presentació</Template>
  <TotalTime>780</TotalTime>
  <Words>2538</Words>
  <Application>Microsoft Office PowerPoint</Application>
  <PresentationFormat>Pantalla panoràmica</PresentationFormat>
  <Paragraphs>340</Paragraphs>
  <Slides>27</Slides>
  <Notes>20</Notes>
  <HiddenSlides>0</HiddenSlides>
  <MMClips>0</MMClips>
  <ScaleCrop>false</ScaleCrop>
  <HeadingPairs>
    <vt:vector size="6" baseType="variant">
      <vt:variant>
        <vt:lpstr>Tipus de lletra utilitzats</vt:lpstr>
      </vt:variant>
      <vt:variant>
        <vt:i4>11</vt:i4>
      </vt:variant>
      <vt:variant>
        <vt:lpstr>Tema</vt:lpstr>
      </vt:variant>
      <vt:variant>
        <vt:i4>5</vt:i4>
      </vt:variant>
      <vt:variant>
        <vt:lpstr>Títols de les diapositives</vt:lpstr>
      </vt:variant>
      <vt:variant>
        <vt:i4>27</vt:i4>
      </vt:variant>
    </vt:vector>
  </HeadingPairs>
  <TitlesOfParts>
    <vt:vector size="43" baseType="lpstr">
      <vt:lpstr>Aptos</vt:lpstr>
      <vt:lpstr>Arial</vt:lpstr>
      <vt:lpstr>Calibri</vt:lpstr>
      <vt:lpstr>Courier New</vt:lpstr>
      <vt:lpstr>Georgia</vt:lpstr>
      <vt:lpstr>Helvetica Neue</vt:lpstr>
      <vt:lpstr>Helvetica Neue Condensed</vt:lpstr>
      <vt:lpstr>HELVETICA NEUE LIGHT</vt:lpstr>
      <vt:lpstr>HELVETICA NEUE LIGHT</vt:lpstr>
      <vt:lpstr>Helvetica Neue Medium</vt:lpstr>
      <vt:lpstr>NeueHaasGroteskText Pro</vt:lpstr>
      <vt:lpstr>1 - Portades</vt:lpstr>
      <vt:lpstr>7_2 - Textos i imatges</vt:lpstr>
      <vt:lpstr>3 - Columnes amb icones i xifres destacades</vt:lpstr>
      <vt:lpstr>3_2 - Textos i imatges</vt:lpstr>
      <vt:lpstr>2 - Textos i imatges</vt:lpstr>
      <vt:lpstr>Presentació del PowerPoint</vt:lpstr>
      <vt:lpstr>Presentació del PowerPoint</vt:lpstr>
      <vt:lpstr>Intel·ligència  </vt:lpstr>
      <vt:lpstr>Intel·ligència  Artificial (IA)  </vt:lpstr>
      <vt:lpstr>Intel·ligència Artificial · No ve d’ara...  </vt:lpstr>
      <vt:lpstr>Intel·ligència Artificial · No ve d’ara...  </vt:lpstr>
      <vt:lpstr>Intel·ligència  Artificial (IA)  </vt:lpstr>
      <vt:lpstr>Aprendre és imprescindible  per a la intel·ligència (artificial)  </vt:lpstr>
      <vt:lpstr>Intel·ligència  Artificial (IA)  </vt:lpstr>
      <vt:lpstr>Presentació del PowerPoint</vt:lpstr>
      <vt:lpstr>Transferència de responsabilitat  o intel·ligència augmentada</vt:lpstr>
      <vt:lpstr>L’ús de la IA i les universitats: repte, oportunitat i responsabilitat</vt:lpstr>
      <vt:lpstr>Al·lucinacions  </vt:lpstr>
      <vt:lpstr>Presentació del PowerPoint</vt:lpstr>
      <vt:lpstr>Un marc d’ús actiu i responsable a la Generalitat de Catalunya</vt:lpstr>
      <vt:lpstr>Estratègia Catalunya IA 2030</vt:lpstr>
      <vt:lpstr>Presentació del PowerPoint</vt:lpstr>
      <vt:lpstr>IA Responsable: EU IA Act</vt:lpstr>
      <vt:lpstr>Registre de sistemes d’Intel·ligència Artificial </vt:lpstr>
      <vt:lpstr>Estratègia del Pla d'Adopció de la IA en 3 nivells</vt:lpstr>
      <vt:lpstr>Itinerari formatiu d’ús de la IA a la Generalitat de Catalunya</vt:lpstr>
      <vt:lpstr>La universitat com a peça central de l'ecosistema d’ús de la IA</vt:lpstr>
      <vt:lpstr>La universitat com a peça central de l'ecosistema d'IA</vt:lpstr>
      <vt:lpstr>Responsabilitat compartida i tancament</vt:lpstr>
      <vt:lpstr>Presentació del PowerPoint</vt:lpstr>
      <vt:lpstr>Infraestructures digitals de computació</vt:lpstr>
      <vt:lpstr>Presentació del PowerPoint</vt:lpstr>
    </vt:vector>
  </TitlesOfParts>
  <Company>Direcció General de Comunicació del Govern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per a presentacions en PPT</dc:title>
  <dc:subject>Patrons i diapositives de mostra per a l'elaboració de presentacions</dc:subject>
  <dc:creator>Generalitat de Catalunya</dc:creator>
  <cp:keywords>plantilla, ppt, presentacions, comunicació</cp:keywords>
  <cp:lastModifiedBy>Alba Solé Borrull</cp:lastModifiedBy>
  <cp:revision>14</cp:revision>
  <dcterms:created xsi:type="dcterms:W3CDTF">2024-05-10T08:41:51Z</dcterms:created>
  <dcterms:modified xsi:type="dcterms:W3CDTF">2026-06-04T05:16:21Z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0x010100B1D70386AE86F3459079701E0EBCEE02</vt:lpwstr>
  </property>
  <property fmtid="{D5CDD505-2E9C-101B-9397-08002B2CF9AE}" pid="3" name="MediaServiceImageTags">
    <vt:lpwstr/>
  </property>
</Properties>
</file>